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6.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8.xml" ContentType="application/vnd.openxmlformats-officedocument.theme+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9.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 id="2147483854" r:id="rId2"/>
    <p:sldMasterId id="2147483862" r:id="rId3"/>
    <p:sldMasterId id="2147483877" r:id="rId4"/>
    <p:sldMasterId id="2147483891" r:id="rId5"/>
    <p:sldMasterId id="2147483905" r:id="rId6"/>
    <p:sldMasterId id="2147483919" r:id="rId7"/>
    <p:sldMasterId id="2147483927" r:id="rId8"/>
    <p:sldMasterId id="2147483935" r:id="rId9"/>
    <p:sldMasterId id="2147483943" r:id="rId10"/>
  </p:sldMasterIdLst>
  <p:notesMasterIdLst>
    <p:notesMasterId r:id="rId14"/>
  </p:notesMasterIdLst>
  <p:handoutMasterIdLst>
    <p:handoutMasterId r:id="rId15"/>
  </p:handoutMasterIdLst>
  <p:sldIdLst>
    <p:sldId id="1021" r:id="rId11"/>
    <p:sldId id="1019" r:id="rId12"/>
    <p:sldId id="1020" r:id="rId13"/>
  </p:sldIdLst>
  <p:sldSz cx="9901238" cy="7380288"/>
  <p:notesSz cx="6742113" cy="9872663"/>
  <p:defaultTextStyle>
    <a:defPPr>
      <a:defRPr lang="en-US"/>
    </a:defPPr>
    <a:lvl1pPr marL="0" algn="l" defTabSz="493730" rtl="0" eaLnBrk="1" latinLnBrk="0" hangingPunct="1">
      <a:defRPr sz="1900" kern="1200">
        <a:solidFill>
          <a:schemeClr val="tx1"/>
        </a:solidFill>
        <a:latin typeface="+mn-lt"/>
        <a:ea typeface="+mn-ea"/>
        <a:cs typeface="+mn-cs"/>
      </a:defRPr>
    </a:lvl1pPr>
    <a:lvl2pPr marL="493730" algn="l" defTabSz="493730" rtl="0" eaLnBrk="1" latinLnBrk="0" hangingPunct="1">
      <a:defRPr sz="1900" kern="1200">
        <a:solidFill>
          <a:schemeClr val="tx1"/>
        </a:solidFill>
        <a:latin typeface="+mn-lt"/>
        <a:ea typeface="+mn-ea"/>
        <a:cs typeface="+mn-cs"/>
      </a:defRPr>
    </a:lvl2pPr>
    <a:lvl3pPr marL="987461" algn="l" defTabSz="493730" rtl="0" eaLnBrk="1" latinLnBrk="0" hangingPunct="1">
      <a:defRPr sz="1900" kern="1200">
        <a:solidFill>
          <a:schemeClr val="tx1"/>
        </a:solidFill>
        <a:latin typeface="+mn-lt"/>
        <a:ea typeface="+mn-ea"/>
        <a:cs typeface="+mn-cs"/>
      </a:defRPr>
    </a:lvl3pPr>
    <a:lvl4pPr marL="1481191" algn="l" defTabSz="493730" rtl="0" eaLnBrk="1" latinLnBrk="0" hangingPunct="1">
      <a:defRPr sz="1900" kern="1200">
        <a:solidFill>
          <a:schemeClr val="tx1"/>
        </a:solidFill>
        <a:latin typeface="+mn-lt"/>
        <a:ea typeface="+mn-ea"/>
        <a:cs typeface="+mn-cs"/>
      </a:defRPr>
    </a:lvl4pPr>
    <a:lvl5pPr marL="1974921" algn="l" defTabSz="493730" rtl="0" eaLnBrk="1" latinLnBrk="0" hangingPunct="1">
      <a:defRPr sz="1900" kern="1200">
        <a:solidFill>
          <a:schemeClr val="tx1"/>
        </a:solidFill>
        <a:latin typeface="+mn-lt"/>
        <a:ea typeface="+mn-ea"/>
        <a:cs typeface="+mn-cs"/>
      </a:defRPr>
    </a:lvl5pPr>
    <a:lvl6pPr marL="2468651" algn="l" defTabSz="493730" rtl="0" eaLnBrk="1" latinLnBrk="0" hangingPunct="1">
      <a:defRPr sz="1900" kern="1200">
        <a:solidFill>
          <a:schemeClr val="tx1"/>
        </a:solidFill>
        <a:latin typeface="+mn-lt"/>
        <a:ea typeface="+mn-ea"/>
        <a:cs typeface="+mn-cs"/>
      </a:defRPr>
    </a:lvl6pPr>
    <a:lvl7pPr marL="2962382" algn="l" defTabSz="493730" rtl="0" eaLnBrk="1" latinLnBrk="0" hangingPunct="1">
      <a:defRPr sz="1900" kern="1200">
        <a:solidFill>
          <a:schemeClr val="tx1"/>
        </a:solidFill>
        <a:latin typeface="+mn-lt"/>
        <a:ea typeface="+mn-ea"/>
        <a:cs typeface="+mn-cs"/>
      </a:defRPr>
    </a:lvl7pPr>
    <a:lvl8pPr marL="3456112" algn="l" defTabSz="493730" rtl="0" eaLnBrk="1" latinLnBrk="0" hangingPunct="1">
      <a:defRPr sz="1900" kern="1200">
        <a:solidFill>
          <a:schemeClr val="tx1"/>
        </a:solidFill>
        <a:latin typeface="+mn-lt"/>
        <a:ea typeface="+mn-ea"/>
        <a:cs typeface="+mn-cs"/>
      </a:defRPr>
    </a:lvl8pPr>
    <a:lvl9pPr marL="3949842" algn="l" defTabSz="493730"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39" userDrawn="1">
          <p15:clr>
            <a:srgbClr val="A4A3A4"/>
          </p15:clr>
        </p15:guide>
        <p15:guide id="2" orient="horz" pos="918" userDrawn="1">
          <p15:clr>
            <a:srgbClr val="A4A3A4"/>
          </p15:clr>
        </p15:guide>
        <p15:guide id="3" orient="horz" pos="2415">
          <p15:clr>
            <a:srgbClr val="A4A3A4"/>
          </p15:clr>
        </p15:guide>
        <p15:guide id="4" pos="79" userDrawn="1">
          <p15:clr>
            <a:srgbClr val="A4A3A4"/>
          </p15:clr>
        </p15:guide>
        <p15:guide id="5" pos="5931" userDrawn="1">
          <p15:clr>
            <a:srgbClr val="A4A3A4"/>
          </p15:clr>
        </p15:guide>
        <p15:guide id="6" pos="3119" userDrawn="1">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2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amp;R" initials="Y" lastIdx="1" clrIdx="0"/>
  <p:cmAuthor id="1" name="Audrey Sumberg" initials="ATS" lastIdx="15"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2895D5"/>
    <a:srgbClr val="CCECFF"/>
    <a:srgbClr val="C3FDE1"/>
    <a:srgbClr val="F7C9E3"/>
    <a:srgbClr val="FFFFFF"/>
    <a:srgbClr val="E286CE"/>
    <a:srgbClr val="F093C7"/>
    <a:srgbClr val="00682F"/>
    <a:srgbClr val="9797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94" autoAdjust="0"/>
    <p:restoredTop sz="98816" autoAdjust="0"/>
  </p:normalViewPr>
  <p:slideViewPr>
    <p:cSldViewPr showGuides="1">
      <p:cViewPr varScale="1">
        <p:scale>
          <a:sx n="83" d="100"/>
          <a:sy n="83" d="100"/>
        </p:scale>
        <p:origin x="1524" y="64"/>
      </p:cViewPr>
      <p:guideLst>
        <p:guide orient="horz" pos="4139"/>
        <p:guide orient="horz" pos="918"/>
        <p:guide orient="horz" pos="2415"/>
        <p:guide pos="79"/>
        <p:guide pos="5931"/>
        <p:guide pos="3119"/>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54" d="100"/>
          <a:sy n="54" d="100"/>
        </p:scale>
        <p:origin x="-2682" y="-96"/>
      </p:cViewPr>
      <p:guideLst>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viewProps" Target="viewProps.xml"/><Relationship Id="rId3" Type="http://schemas.openxmlformats.org/officeDocument/2006/relationships/slideMaster" Target="slideMasters/slideMaster3.xml"/><Relationship Id="rId21" Type="http://schemas.microsoft.com/office/2015/10/relationships/revisionInfo" Target="revisionInfo.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6"/>
            <a:ext cx="2921583" cy="493633"/>
          </a:xfrm>
          <a:prstGeom prst="rect">
            <a:avLst/>
          </a:prstGeom>
        </p:spPr>
        <p:txBody>
          <a:bodyPr vert="horz" lIns="90688" tIns="45345" rIns="90688" bIns="45345" rtlCol="0"/>
          <a:lstStyle>
            <a:lvl1pPr algn="l">
              <a:defRPr sz="1200"/>
            </a:lvl1pPr>
          </a:lstStyle>
          <a:p>
            <a:endParaRPr lang="en-US" dirty="0"/>
          </a:p>
        </p:txBody>
      </p:sp>
      <p:sp>
        <p:nvSpPr>
          <p:cNvPr id="3" name="Date Placeholder 2"/>
          <p:cNvSpPr>
            <a:spLocks noGrp="1"/>
          </p:cNvSpPr>
          <p:nvPr>
            <p:ph type="dt" sz="quarter" idx="1"/>
          </p:nvPr>
        </p:nvSpPr>
        <p:spPr>
          <a:xfrm>
            <a:off x="3818973" y="6"/>
            <a:ext cx="2921583" cy="493633"/>
          </a:xfrm>
          <a:prstGeom prst="rect">
            <a:avLst/>
          </a:prstGeom>
        </p:spPr>
        <p:txBody>
          <a:bodyPr vert="horz" lIns="90688" tIns="45345" rIns="90688" bIns="45345" rtlCol="0"/>
          <a:lstStyle>
            <a:lvl1pPr algn="r">
              <a:defRPr sz="1200"/>
            </a:lvl1pPr>
          </a:lstStyle>
          <a:p>
            <a:fld id="{BA18DBD6-B143-4204-AD63-C256CDD1E9F6}" type="datetimeFigureOut">
              <a:rPr lang="en-US" smtClean="0"/>
              <a:pPr/>
              <a:t>11/2/2017</a:t>
            </a:fld>
            <a:endParaRPr lang="en-US" dirty="0"/>
          </a:p>
        </p:txBody>
      </p:sp>
      <p:sp>
        <p:nvSpPr>
          <p:cNvPr id="4" name="Footer Placeholder 3"/>
          <p:cNvSpPr>
            <a:spLocks noGrp="1"/>
          </p:cNvSpPr>
          <p:nvPr>
            <p:ph type="ftr" sz="quarter" idx="2"/>
          </p:nvPr>
        </p:nvSpPr>
        <p:spPr>
          <a:xfrm>
            <a:off x="2" y="9377323"/>
            <a:ext cx="2921583" cy="493633"/>
          </a:xfrm>
          <a:prstGeom prst="rect">
            <a:avLst/>
          </a:prstGeom>
        </p:spPr>
        <p:txBody>
          <a:bodyPr vert="horz" lIns="90688" tIns="45345" rIns="90688" bIns="4534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18973" y="9377323"/>
            <a:ext cx="2921583" cy="493633"/>
          </a:xfrm>
          <a:prstGeom prst="rect">
            <a:avLst/>
          </a:prstGeom>
        </p:spPr>
        <p:txBody>
          <a:bodyPr vert="horz" lIns="90688" tIns="45345" rIns="90688" bIns="45345" rtlCol="0" anchor="b"/>
          <a:lstStyle>
            <a:lvl1pPr algn="r">
              <a:defRPr sz="1200"/>
            </a:lvl1pPr>
          </a:lstStyle>
          <a:p>
            <a:fld id="{6F37887E-EE9A-4DE2-9B29-71ACAE48F5AE}" type="slidenum">
              <a:rPr lang="en-US" smtClean="0"/>
              <a:pPr/>
              <a:t>‹#›</a:t>
            </a:fld>
            <a:endParaRPr lang="en-US" dirty="0"/>
          </a:p>
        </p:txBody>
      </p:sp>
    </p:spTree>
    <p:extLst>
      <p:ext uri="{BB962C8B-B14F-4D97-AF65-F5344CB8AC3E}">
        <p14:creationId xmlns:p14="http://schemas.microsoft.com/office/powerpoint/2010/main" val="2487920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6"/>
            <a:ext cx="2921583" cy="493633"/>
          </a:xfrm>
          <a:prstGeom prst="rect">
            <a:avLst/>
          </a:prstGeom>
        </p:spPr>
        <p:txBody>
          <a:bodyPr vert="horz" lIns="90688" tIns="45345" rIns="90688" bIns="45345" rtlCol="0"/>
          <a:lstStyle>
            <a:lvl1pPr algn="l">
              <a:defRPr sz="1200"/>
            </a:lvl1pPr>
          </a:lstStyle>
          <a:p>
            <a:endParaRPr lang="en-US" dirty="0"/>
          </a:p>
        </p:txBody>
      </p:sp>
      <p:sp>
        <p:nvSpPr>
          <p:cNvPr id="3" name="Date Placeholder 2"/>
          <p:cNvSpPr>
            <a:spLocks noGrp="1"/>
          </p:cNvSpPr>
          <p:nvPr>
            <p:ph type="dt" idx="1"/>
          </p:nvPr>
        </p:nvSpPr>
        <p:spPr>
          <a:xfrm>
            <a:off x="3818973" y="6"/>
            <a:ext cx="2921583" cy="493633"/>
          </a:xfrm>
          <a:prstGeom prst="rect">
            <a:avLst/>
          </a:prstGeom>
        </p:spPr>
        <p:txBody>
          <a:bodyPr vert="horz" lIns="90688" tIns="45345" rIns="90688" bIns="45345" rtlCol="0"/>
          <a:lstStyle>
            <a:lvl1pPr algn="r">
              <a:defRPr sz="1200"/>
            </a:lvl1pPr>
          </a:lstStyle>
          <a:p>
            <a:fld id="{87FC99B2-D4FB-42A1-A994-757C3D53E0DA}" type="datetimeFigureOut">
              <a:rPr lang="en-US" smtClean="0"/>
              <a:pPr/>
              <a:t>11/2/2017</a:t>
            </a:fld>
            <a:endParaRPr lang="en-US" dirty="0"/>
          </a:p>
        </p:txBody>
      </p:sp>
      <p:sp>
        <p:nvSpPr>
          <p:cNvPr id="4" name="Slide Image Placeholder 3"/>
          <p:cNvSpPr>
            <a:spLocks noGrp="1" noRot="1" noChangeAspect="1"/>
          </p:cNvSpPr>
          <p:nvPr>
            <p:ph type="sldImg" idx="2"/>
          </p:nvPr>
        </p:nvSpPr>
        <p:spPr>
          <a:xfrm>
            <a:off x="1733550" y="741363"/>
            <a:ext cx="3275013" cy="2441575"/>
          </a:xfrm>
          <a:prstGeom prst="rect">
            <a:avLst/>
          </a:prstGeom>
          <a:noFill/>
          <a:ln w="12700">
            <a:solidFill>
              <a:prstClr val="black"/>
            </a:solidFill>
          </a:ln>
        </p:spPr>
        <p:txBody>
          <a:bodyPr vert="horz" lIns="90688" tIns="45345" rIns="90688" bIns="45345" rtlCol="0" anchor="ctr"/>
          <a:lstStyle/>
          <a:p>
            <a:endParaRPr lang="en-US" dirty="0"/>
          </a:p>
        </p:txBody>
      </p:sp>
      <p:sp>
        <p:nvSpPr>
          <p:cNvPr id="5" name="Notes Placeholder 4"/>
          <p:cNvSpPr>
            <a:spLocks noGrp="1"/>
          </p:cNvSpPr>
          <p:nvPr>
            <p:ph type="body" sz="quarter" idx="3"/>
          </p:nvPr>
        </p:nvSpPr>
        <p:spPr>
          <a:xfrm>
            <a:off x="674212" y="3660111"/>
            <a:ext cx="5393690" cy="5472104"/>
          </a:xfrm>
          <a:prstGeom prst="rect">
            <a:avLst/>
          </a:prstGeom>
        </p:spPr>
        <p:txBody>
          <a:bodyPr vert="horz" lIns="90688" tIns="45345" rIns="90688" bIns="45345"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2" y="9377323"/>
            <a:ext cx="2921583" cy="493633"/>
          </a:xfrm>
          <a:prstGeom prst="rect">
            <a:avLst/>
          </a:prstGeom>
        </p:spPr>
        <p:txBody>
          <a:bodyPr vert="horz" lIns="90688" tIns="45345" rIns="90688" bIns="4534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18973" y="9377323"/>
            <a:ext cx="2921583" cy="493633"/>
          </a:xfrm>
          <a:prstGeom prst="rect">
            <a:avLst/>
          </a:prstGeom>
        </p:spPr>
        <p:txBody>
          <a:bodyPr vert="horz" lIns="90688" tIns="45345" rIns="90688" bIns="45345" rtlCol="0" anchor="b"/>
          <a:lstStyle>
            <a:lvl1pPr algn="r">
              <a:defRPr sz="1200"/>
            </a:lvl1pPr>
          </a:lstStyle>
          <a:p>
            <a:fld id="{CDCA2FA1-A8F9-4A59-B139-3FDF77DBF9BF}" type="slidenum">
              <a:rPr lang="en-US" smtClean="0"/>
              <a:pPr/>
              <a:t>‹#›</a:t>
            </a:fld>
            <a:endParaRPr lang="en-US" dirty="0"/>
          </a:p>
        </p:txBody>
      </p:sp>
    </p:spTree>
    <p:extLst>
      <p:ext uri="{BB962C8B-B14F-4D97-AF65-F5344CB8AC3E}">
        <p14:creationId xmlns:p14="http://schemas.microsoft.com/office/powerpoint/2010/main" val="2373708834"/>
      </p:ext>
    </p:extLst>
  </p:cSld>
  <p:clrMap bg1="lt1" tx1="dk1" bg2="lt2" tx2="dk2" accent1="accent1" accent2="accent2" accent3="accent3" accent4="accent4" accent5="accent5" accent6="accent6" hlink="hlink" folHlink="folHlink"/>
  <p:notesStyle>
    <a:lvl1pPr marL="185149" indent="-185149" algn="l" defTabSz="987461" rtl="0" eaLnBrk="1" latinLnBrk="0" hangingPunct="1">
      <a:buFont typeface="Arial" pitchFamily="34" charset="0"/>
      <a:buChar char="•"/>
      <a:defRPr sz="1300" kern="1200">
        <a:solidFill>
          <a:schemeClr val="tx1"/>
        </a:solidFill>
        <a:latin typeface="+mn-lt"/>
        <a:ea typeface="+mn-ea"/>
        <a:cs typeface="+mn-cs"/>
      </a:defRPr>
    </a:lvl1pPr>
    <a:lvl2pPr marL="678879" indent="-185149" algn="l" defTabSz="987461" rtl="0" eaLnBrk="1" latinLnBrk="0" hangingPunct="1">
      <a:buFont typeface="Museo Sans For Dell" pitchFamily="2" charset="0"/>
      <a:buChar char="–"/>
      <a:defRPr sz="1300" kern="1200">
        <a:solidFill>
          <a:schemeClr val="tx1"/>
        </a:solidFill>
        <a:latin typeface="+mn-lt"/>
        <a:ea typeface="+mn-ea"/>
        <a:cs typeface="+mn-cs"/>
      </a:defRPr>
    </a:lvl2pPr>
    <a:lvl3pPr marL="987461" algn="l" defTabSz="987461" rtl="0" eaLnBrk="1" latinLnBrk="0" hangingPunct="1">
      <a:defRPr sz="1300" kern="1200">
        <a:solidFill>
          <a:schemeClr val="tx1"/>
        </a:solidFill>
        <a:latin typeface="+mn-lt"/>
        <a:ea typeface="+mn-ea"/>
        <a:cs typeface="+mn-cs"/>
      </a:defRPr>
    </a:lvl3pPr>
    <a:lvl4pPr marL="1481191" algn="l" defTabSz="987461" rtl="0" eaLnBrk="1" latinLnBrk="0" hangingPunct="1">
      <a:defRPr sz="1300" kern="1200">
        <a:solidFill>
          <a:schemeClr val="tx1"/>
        </a:solidFill>
        <a:latin typeface="+mn-lt"/>
        <a:ea typeface="+mn-ea"/>
        <a:cs typeface="+mn-cs"/>
      </a:defRPr>
    </a:lvl4pPr>
    <a:lvl5pPr marL="1974921" algn="l" defTabSz="987461" rtl="0" eaLnBrk="1" latinLnBrk="0" hangingPunct="1">
      <a:defRPr sz="1300" kern="1200">
        <a:solidFill>
          <a:schemeClr val="tx1"/>
        </a:solidFill>
        <a:latin typeface="+mn-lt"/>
        <a:ea typeface="+mn-ea"/>
        <a:cs typeface="+mn-cs"/>
      </a:defRPr>
    </a:lvl5pPr>
    <a:lvl6pPr marL="2468651" algn="l" defTabSz="987461" rtl="0" eaLnBrk="1" latinLnBrk="0" hangingPunct="1">
      <a:defRPr sz="1300" kern="1200">
        <a:solidFill>
          <a:schemeClr val="tx1"/>
        </a:solidFill>
        <a:latin typeface="+mn-lt"/>
        <a:ea typeface="+mn-ea"/>
        <a:cs typeface="+mn-cs"/>
      </a:defRPr>
    </a:lvl6pPr>
    <a:lvl7pPr marL="2962382" algn="l" defTabSz="987461" rtl="0" eaLnBrk="1" latinLnBrk="0" hangingPunct="1">
      <a:defRPr sz="1300" kern="1200">
        <a:solidFill>
          <a:schemeClr val="tx1"/>
        </a:solidFill>
        <a:latin typeface="+mn-lt"/>
        <a:ea typeface="+mn-ea"/>
        <a:cs typeface="+mn-cs"/>
      </a:defRPr>
    </a:lvl7pPr>
    <a:lvl8pPr marL="3456112" algn="l" defTabSz="987461" rtl="0" eaLnBrk="1" latinLnBrk="0" hangingPunct="1">
      <a:defRPr sz="1300" kern="1200">
        <a:solidFill>
          <a:schemeClr val="tx1"/>
        </a:solidFill>
        <a:latin typeface="+mn-lt"/>
        <a:ea typeface="+mn-ea"/>
        <a:cs typeface="+mn-cs"/>
      </a:defRPr>
    </a:lvl8pPr>
    <a:lvl9pPr marL="3949842" algn="l" defTabSz="987461"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2.xml"/><Relationship Id="rId4" Type="http://schemas.openxmlformats.org/officeDocument/2006/relationships/image" Target="../media/image20.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3.xml"/><Relationship Id="rId4" Type="http://schemas.openxmlformats.org/officeDocument/2006/relationships/image" Target="../media/image20.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4.xml"/><Relationship Id="rId4" Type="http://schemas.openxmlformats.org/officeDocument/2006/relationships/image" Target="../media/image20.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4.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4.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4.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4.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4.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4.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5.xml"/><Relationship Id="rId4" Type="http://schemas.openxmlformats.org/officeDocument/2006/relationships/image" Target="../media/image20.png"/></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5.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5.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5.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5.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5.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5.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6.xml"/><Relationship Id="rId4" Type="http://schemas.openxmlformats.org/officeDocument/2006/relationships/image" Target="../media/image20.png"/></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6.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6.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6.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6.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6.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6.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7.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7.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7.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7.xml"/><Relationship Id="rId4" Type="http://schemas.openxmlformats.org/officeDocument/2006/relationships/image" Target="../media/image20.png"/></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8.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7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8.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7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8.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8.xml"/><Relationship Id="rId4" Type="http://schemas.openxmlformats.org/officeDocument/2006/relationships/image" Target="../media/image20.png"/></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9.xml"/></Relationships>
</file>

<file path=ppt/slideLayouts/_rels/slideLayout7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9.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9.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9.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9.xml"/></Relationships>
</file>

<file path=ppt/slideLayouts/_rels/slideLayout8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9.xml"/><Relationship Id="rId4" Type="http://schemas.openxmlformats.org/officeDocument/2006/relationships/image" Target="../media/image20.png"/></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0.xml"/></Relationships>
</file>

<file path=ppt/slideLayouts/_rels/slideLayout8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10.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8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10.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8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Master" Target="../slideMasters/slideMaster10.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0.xml"/></Relationships>
</file>

<file path=ppt/slideLayouts/_rels/slideLayout8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0.xml"/><Relationship Id="rId4" Type="http://schemas.openxmlformats.org/officeDocument/2006/relationships/image" Target="../media/image2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スライド">
    <p:spTree>
      <p:nvGrpSpPr>
        <p:cNvPr id="1" name=""/>
        <p:cNvGrpSpPr/>
        <p:nvPr/>
      </p:nvGrpSpPr>
      <p:grpSpPr>
        <a:xfrm>
          <a:off x="0" y="0"/>
          <a:ext cx="0" cy="0"/>
          <a:chOff x="0" y="0"/>
          <a:chExt cx="0" cy="0"/>
        </a:xfrm>
      </p:grpSpPr>
      <p:sp>
        <p:nvSpPr>
          <p:cNvPr id="28" name="テキスト ボックス 27"/>
          <p:cNvSpPr txBox="1"/>
          <p:nvPr userDrawn="1"/>
        </p:nvSpPr>
        <p:spPr>
          <a:xfrm>
            <a:off x="9421587" y="7060343"/>
            <a:ext cx="46488" cy="15389"/>
          </a:xfrm>
          <a:prstGeom prst="rect">
            <a:avLst/>
          </a:prstGeom>
          <a:noFill/>
        </p:spPr>
        <p:txBody>
          <a:bodyPr wrap="none" lIns="0" tIns="0" rIns="0" bIns="0" rtlCol="0">
            <a:spAutoFit/>
          </a:bodyPr>
          <a:lstStyle/>
          <a:p>
            <a:r>
              <a:rPr kumimoji="1" lang="en-US" altLang="ja-JP" sz="100" dirty="0">
                <a:solidFill>
                  <a:schemeClr val="bg1"/>
                </a:solidFill>
              </a:rPr>
              <a:t>DHC_D</a:t>
            </a:r>
            <a:endParaRPr kumimoji="1" lang="ja-JP" altLang="en-US" sz="100" dirty="0" err="1">
              <a:solidFill>
                <a:schemeClr val="bg1"/>
              </a:solidFill>
            </a:endParaRPr>
          </a:p>
        </p:txBody>
      </p:sp>
      <p:pic>
        <p:nvPicPr>
          <p:cNvPr id="19"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l="2166" t="8839" r="6600" b="15755"/>
          <a:stretch/>
        </p:blipFill>
        <p:spPr>
          <a:xfrm>
            <a:off x="0" y="-6512"/>
            <a:ext cx="9903600" cy="3696656"/>
          </a:xfrm>
          <a:prstGeom prst="rect">
            <a:avLst/>
          </a:prstGeom>
        </p:spPr>
      </p:pic>
      <p:pic>
        <p:nvPicPr>
          <p:cNvPr id="21" name="Picture 4"/>
          <p:cNvPicPr>
            <a:picLocks noChangeAspect="1"/>
          </p:cNvPicPr>
          <p:nvPr userDrawn="1"/>
        </p:nvPicPr>
        <p:blipFill rotWithShape="1">
          <a:blip r:embed="rId3" cstate="print">
            <a:extLst>
              <a:ext uri="{28A0092B-C50C-407E-A947-70E740481C1C}">
                <a14:useLocalDpi xmlns:a14="http://schemas.microsoft.com/office/drawing/2010/main" val="0"/>
              </a:ext>
            </a:extLst>
          </a:blip>
          <a:srcRect l="2166" t="8839" r="6600" b="15755"/>
          <a:stretch/>
        </p:blipFill>
        <p:spPr>
          <a:xfrm>
            <a:off x="0" y="-6512"/>
            <a:ext cx="9903600" cy="3696656"/>
          </a:xfrm>
          <a:prstGeom prst="rect">
            <a:avLst/>
          </a:prstGeom>
        </p:spPr>
      </p:pic>
      <p:pic>
        <p:nvPicPr>
          <p:cNvPr id="22" name="Picture 5"/>
          <p:cNvPicPr>
            <a:picLocks noChangeAspect="1"/>
          </p:cNvPicPr>
          <p:nvPr userDrawn="1"/>
        </p:nvPicPr>
        <p:blipFill rotWithShape="1">
          <a:blip r:embed="rId4" cstate="print">
            <a:extLst>
              <a:ext uri="{28A0092B-C50C-407E-A947-70E740481C1C}">
                <a14:useLocalDpi xmlns:a14="http://schemas.microsoft.com/office/drawing/2010/main" val="0"/>
              </a:ext>
            </a:extLst>
          </a:blip>
          <a:srcRect l="2166" t="8839" r="6600" b="15755"/>
          <a:stretch/>
        </p:blipFill>
        <p:spPr>
          <a:xfrm>
            <a:off x="0" y="-6512"/>
            <a:ext cx="9903600" cy="3696656"/>
          </a:xfrm>
          <a:prstGeom prst="rect">
            <a:avLst/>
          </a:prstGeom>
        </p:spPr>
      </p:pic>
      <p:pic>
        <p:nvPicPr>
          <p:cNvPr id="23" name="Picture 7"/>
          <p:cNvPicPr>
            <a:picLocks noChangeAspect="1"/>
          </p:cNvPicPr>
          <p:nvPr userDrawn="1"/>
        </p:nvPicPr>
        <p:blipFill rotWithShape="1">
          <a:blip r:embed="rId5" cstate="print">
            <a:extLst>
              <a:ext uri="{28A0092B-C50C-407E-A947-70E740481C1C}">
                <a14:useLocalDpi xmlns:a14="http://schemas.microsoft.com/office/drawing/2010/main" val="0"/>
              </a:ext>
            </a:extLst>
          </a:blip>
          <a:srcRect l="2166" t="8839" r="6600" b="15755"/>
          <a:stretch/>
        </p:blipFill>
        <p:spPr>
          <a:xfrm>
            <a:off x="0" y="-6512"/>
            <a:ext cx="9903600" cy="3696656"/>
          </a:xfrm>
          <a:prstGeom prst="rect">
            <a:avLst/>
          </a:prstGeom>
        </p:spPr>
      </p:pic>
      <p:pic>
        <p:nvPicPr>
          <p:cNvPr id="24" name="Picture 13"/>
          <p:cNvPicPr>
            <a:picLocks noChangeAspect="1"/>
          </p:cNvPicPr>
          <p:nvPr userDrawn="1"/>
        </p:nvPicPr>
        <p:blipFill rotWithShape="1">
          <a:blip r:embed="rId6" cstate="print">
            <a:extLst>
              <a:ext uri="{28A0092B-C50C-407E-A947-70E740481C1C}">
                <a14:useLocalDpi xmlns:a14="http://schemas.microsoft.com/office/drawing/2010/main" val="0"/>
              </a:ext>
            </a:extLst>
          </a:blip>
          <a:srcRect l="2166" t="8839" r="6600" b="15755"/>
          <a:stretch/>
        </p:blipFill>
        <p:spPr>
          <a:xfrm>
            <a:off x="0" y="-6512"/>
            <a:ext cx="9903600" cy="3696656"/>
          </a:xfrm>
          <a:prstGeom prst="rect">
            <a:avLst/>
          </a:prstGeom>
        </p:spPr>
      </p:pic>
      <p:sp>
        <p:nvSpPr>
          <p:cNvPr id="2" name="Title 1"/>
          <p:cNvSpPr>
            <a:spLocks noGrp="1"/>
          </p:cNvSpPr>
          <p:nvPr>
            <p:ph type="ctrTitle"/>
          </p:nvPr>
        </p:nvSpPr>
        <p:spPr>
          <a:xfrm>
            <a:off x="485775" y="3906174"/>
            <a:ext cx="8928099" cy="720099"/>
          </a:xfrm>
          <a:prstGeom prst="rect">
            <a:avLst/>
          </a:prstGeom>
        </p:spPr>
        <p:txBody>
          <a:bodyPr anchor="t">
            <a:noAutofit/>
          </a:bodyPr>
          <a:lstStyle>
            <a:lvl1pPr marL="0" marR="0" indent="0" algn="l" defTabSz="493730" rtl="0" eaLnBrk="1" fontAlgn="auto" latinLnBrk="0" hangingPunct="1">
              <a:lnSpc>
                <a:spcPct val="100000"/>
              </a:lnSpc>
              <a:spcBef>
                <a:spcPct val="0"/>
              </a:spcBef>
              <a:spcAft>
                <a:spcPts val="0"/>
              </a:spcAft>
              <a:buClrTx/>
              <a:buSzTx/>
              <a:buFontTx/>
              <a:buNone/>
              <a:tabLst/>
              <a:defRPr sz="3200" b="0">
                <a:solidFill>
                  <a:schemeClr val="tx2"/>
                </a:solidFill>
              </a:defRPr>
            </a:lvl1pPr>
          </a:lstStyle>
          <a:p>
            <a:r>
              <a:rPr lang="ja-JP" altLang="en-US"/>
              <a:t>マスタ タイトルの書式設定</a:t>
            </a:r>
            <a:endParaRPr lang="en-US" dirty="0"/>
          </a:p>
        </p:txBody>
      </p:sp>
      <p:sp>
        <p:nvSpPr>
          <p:cNvPr id="11" name="Subtitle 2"/>
          <p:cNvSpPr>
            <a:spLocks noGrp="1"/>
          </p:cNvSpPr>
          <p:nvPr>
            <p:ph type="subTitle" idx="1"/>
          </p:nvPr>
        </p:nvSpPr>
        <p:spPr>
          <a:xfrm>
            <a:off x="485775" y="5130000"/>
            <a:ext cx="8928100" cy="360050"/>
          </a:xfrm>
        </p:spPr>
        <p:txBody>
          <a:bodyPr tIns="36000">
            <a:noAutofit/>
          </a:bodyPr>
          <a:lstStyle>
            <a:lvl1pPr marL="0" indent="0" algn="l">
              <a:lnSpc>
                <a:spcPct val="100000"/>
              </a:lnSpc>
              <a:spcAft>
                <a:spcPts val="0"/>
              </a:spcAft>
              <a:buNone/>
              <a:defRPr sz="1600">
                <a:solidFill>
                  <a:schemeClr val="tx1"/>
                </a:solidFill>
              </a:defRPr>
            </a:lvl1pPr>
            <a:lvl2pPr marL="493730" indent="0" algn="ctr">
              <a:buNone/>
              <a:defRPr>
                <a:solidFill>
                  <a:schemeClr val="tx1">
                    <a:tint val="75000"/>
                  </a:schemeClr>
                </a:solidFill>
              </a:defRPr>
            </a:lvl2pPr>
            <a:lvl3pPr marL="987461" indent="0" algn="ctr">
              <a:buNone/>
              <a:defRPr>
                <a:solidFill>
                  <a:schemeClr val="tx1">
                    <a:tint val="75000"/>
                  </a:schemeClr>
                </a:solidFill>
              </a:defRPr>
            </a:lvl3pPr>
            <a:lvl4pPr marL="1481191" indent="0" algn="ctr">
              <a:buNone/>
              <a:defRPr>
                <a:solidFill>
                  <a:schemeClr val="tx1">
                    <a:tint val="75000"/>
                  </a:schemeClr>
                </a:solidFill>
              </a:defRPr>
            </a:lvl4pPr>
            <a:lvl5pPr marL="1974921" indent="0" algn="ctr">
              <a:buNone/>
              <a:defRPr>
                <a:solidFill>
                  <a:schemeClr val="tx1">
                    <a:tint val="75000"/>
                  </a:schemeClr>
                </a:solidFill>
              </a:defRPr>
            </a:lvl5pPr>
            <a:lvl6pPr marL="2468651" indent="0" algn="ctr">
              <a:buNone/>
              <a:defRPr>
                <a:solidFill>
                  <a:schemeClr val="tx1">
                    <a:tint val="75000"/>
                  </a:schemeClr>
                </a:solidFill>
              </a:defRPr>
            </a:lvl6pPr>
            <a:lvl7pPr marL="2962382" indent="0" algn="ctr">
              <a:buNone/>
              <a:defRPr>
                <a:solidFill>
                  <a:schemeClr val="tx1">
                    <a:tint val="75000"/>
                  </a:schemeClr>
                </a:solidFill>
              </a:defRPr>
            </a:lvl7pPr>
            <a:lvl8pPr marL="3456112" indent="0" algn="ctr">
              <a:buNone/>
              <a:defRPr>
                <a:solidFill>
                  <a:schemeClr val="tx1">
                    <a:tint val="75000"/>
                  </a:schemeClr>
                </a:solidFill>
              </a:defRPr>
            </a:lvl8pPr>
            <a:lvl9pPr marL="3949842" indent="0" algn="ctr">
              <a:buNone/>
              <a:defRPr>
                <a:solidFill>
                  <a:schemeClr val="tx1">
                    <a:tint val="75000"/>
                  </a:schemeClr>
                </a:solidFill>
              </a:defRPr>
            </a:lvl9pPr>
          </a:lstStyle>
          <a:p>
            <a:r>
              <a:rPr lang="ja-JP" altLang="en-US"/>
              <a:t>マスタ サブタイトルの書式設定</a:t>
            </a:r>
            <a:endParaRPr lang="en-US" altLang="ja-JP" dirty="0"/>
          </a:p>
        </p:txBody>
      </p:sp>
      <p:pic>
        <p:nvPicPr>
          <p:cNvPr id="27" name="Picture 2"/>
          <p:cNvPicPr>
            <a:picLocks noChangeAspect="1" noChangeArrowheads="1"/>
          </p:cNvPicPr>
          <p:nvPr userDrawn="1"/>
        </p:nvPicPr>
        <p:blipFill>
          <a:blip r:embed="rId7" cstate="print"/>
          <a:srcRect/>
          <a:stretch>
            <a:fillRect/>
          </a:stretch>
        </p:blipFill>
        <p:spPr bwMode="auto">
          <a:xfrm>
            <a:off x="7607849" y="6884913"/>
            <a:ext cx="1936800" cy="380231"/>
          </a:xfrm>
          <a:prstGeom prst="rect">
            <a:avLst/>
          </a:prstGeom>
          <a:noFill/>
          <a:ln w="9525">
            <a:noFill/>
            <a:miter lim="800000"/>
            <a:headEnd/>
            <a:tailEnd/>
          </a:ln>
          <a:effectLst/>
        </p:spPr>
      </p:pic>
    </p:spTree>
    <p:extLst>
      <p:ext uri="{BB962C8B-B14F-4D97-AF65-F5344CB8AC3E}">
        <p14:creationId xmlns:p14="http://schemas.microsoft.com/office/powerpoint/2010/main" val="2277316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2000"/>
                                        <p:tgtEl>
                                          <p:spTgt spid="19"/>
                                        </p:tgtEl>
                                      </p:cBhvr>
                                    </p:animEffect>
                                  </p:childTnLst>
                                </p:cTn>
                              </p:par>
                              <p:par>
                                <p:cTn id="8" presetID="22" presetClass="entr" presetSubtype="8" fill="hold" nodeType="withEffect">
                                  <p:stCondLst>
                                    <p:cond delay="400"/>
                                  </p:stCondLst>
                                  <p:childTnLst>
                                    <p:set>
                                      <p:cBhvr>
                                        <p:cTn id="9" dur="1" fill="hold">
                                          <p:stCondLst>
                                            <p:cond delay="0"/>
                                          </p:stCondLst>
                                        </p:cTn>
                                        <p:tgtEl>
                                          <p:spTgt spid="21"/>
                                        </p:tgtEl>
                                        <p:attrNameLst>
                                          <p:attrName>style.visibility</p:attrName>
                                        </p:attrNameLst>
                                      </p:cBhvr>
                                      <p:to>
                                        <p:strVal val="visible"/>
                                      </p:to>
                                    </p:set>
                                    <p:animEffect transition="in" filter="wipe(left)">
                                      <p:cBhvr>
                                        <p:cTn id="10" dur="2000"/>
                                        <p:tgtEl>
                                          <p:spTgt spid="21"/>
                                        </p:tgtEl>
                                      </p:cBhvr>
                                    </p:animEffect>
                                  </p:childTnLst>
                                </p:cTn>
                              </p:par>
                              <p:par>
                                <p:cTn id="11" presetID="22" presetClass="entr" presetSubtype="8" fill="hold" nodeType="withEffect">
                                  <p:stCondLst>
                                    <p:cond delay="800"/>
                                  </p:stCondLst>
                                  <p:childTnLst>
                                    <p:set>
                                      <p:cBhvr>
                                        <p:cTn id="12" dur="1" fill="hold">
                                          <p:stCondLst>
                                            <p:cond delay="0"/>
                                          </p:stCondLst>
                                        </p:cTn>
                                        <p:tgtEl>
                                          <p:spTgt spid="22"/>
                                        </p:tgtEl>
                                        <p:attrNameLst>
                                          <p:attrName>style.visibility</p:attrName>
                                        </p:attrNameLst>
                                      </p:cBhvr>
                                      <p:to>
                                        <p:strVal val="visible"/>
                                      </p:to>
                                    </p:set>
                                    <p:animEffect transition="in" filter="wipe(left)">
                                      <p:cBhvr>
                                        <p:cTn id="13" dur="2000"/>
                                        <p:tgtEl>
                                          <p:spTgt spid="22"/>
                                        </p:tgtEl>
                                      </p:cBhvr>
                                    </p:animEffect>
                                  </p:childTnLst>
                                </p:cTn>
                              </p:par>
                              <p:par>
                                <p:cTn id="14" presetID="22" presetClass="entr" presetSubtype="8" fill="hold" nodeType="withEffect">
                                  <p:stCondLst>
                                    <p:cond delay="1200"/>
                                  </p:stCondLst>
                                  <p:childTnLst>
                                    <p:set>
                                      <p:cBhvr>
                                        <p:cTn id="15" dur="1" fill="hold">
                                          <p:stCondLst>
                                            <p:cond delay="0"/>
                                          </p:stCondLst>
                                        </p:cTn>
                                        <p:tgtEl>
                                          <p:spTgt spid="23"/>
                                        </p:tgtEl>
                                        <p:attrNameLst>
                                          <p:attrName>style.visibility</p:attrName>
                                        </p:attrNameLst>
                                      </p:cBhvr>
                                      <p:to>
                                        <p:strVal val="visible"/>
                                      </p:to>
                                    </p:set>
                                    <p:animEffect transition="in" filter="wipe(left)">
                                      <p:cBhvr>
                                        <p:cTn id="16" dur="2000"/>
                                        <p:tgtEl>
                                          <p:spTgt spid="23"/>
                                        </p:tgtEl>
                                      </p:cBhvr>
                                    </p:animEffect>
                                  </p:childTnLst>
                                </p:cTn>
                              </p:par>
                              <p:par>
                                <p:cTn id="17" presetID="22" presetClass="entr" presetSubtype="8" fill="hold" nodeType="withEffect">
                                  <p:stCondLst>
                                    <p:cond delay="1600"/>
                                  </p:stCondLst>
                                  <p:childTnLst>
                                    <p:set>
                                      <p:cBhvr>
                                        <p:cTn id="18" dur="1" fill="hold">
                                          <p:stCondLst>
                                            <p:cond delay="0"/>
                                          </p:stCondLst>
                                        </p:cTn>
                                        <p:tgtEl>
                                          <p:spTgt spid="24"/>
                                        </p:tgtEl>
                                        <p:attrNameLst>
                                          <p:attrName>style.visibility</p:attrName>
                                        </p:attrNameLst>
                                      </p:cBhvr>
                                      <p:to>
                                        <p:strVal val="visible"/>
                                      </p:to>
                                    </p:set>
                                    <p:animEffect transition="in" filter="wipe(left)">
                                      <p:cBhvr>
                                        <p:cTn id="19"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
        <p:nvSpPr>
          <p:cNvPr id="4" name="角丸四角形 3"/>
          <p:cNvSpPr/>
          <p:nvPr userDrawn="1"/>
        </p:nvSpPr>
        <p:spPr bwMode="auto">
          <a:xfrm>
            <a:off x="128526" y="1055791"/>
            <a:ext cx="9644187" cy="5965733"/>
          </a:xfrm>
          <a:prstGeom prst="roundRect">
            <a:avLst>
              <a:gd name="adj" fmla="val 2422"/>
            </a:avLst>
          </a:prstGeom>
          <a:gradFill>
            <a:gsLst>
              <a:gs pos="0">
                <a:schemeClr val="accent6">
                  <a:lumMod val="40000"/>
                  <a:lumOff val="60000"/>
                </a:schemeClr>
              </a:gs>
              <a:gs pos="0">
                <a:schemeClr val="accent6">
                  <a:lumMod val="40000"/>
                  <a:lumOff val="60000"/>
                </a:schemeClr>
              </a:gs>
              <a:gs pos="1000">
                <a:schemeClr val="accent6">
                  <a:lumMod val="40000"/>
                  <a:lumOff val="60000"/>
                </a:schemeClr>
              </a:gs>
              <a:gs pos="100000">
                <a:srgbClr val="FFEBFA"/>
              </a:gs>
            </a:gsLst>
            <a:lin ang="5400000" scaled="0"/>
          </a:gradFill>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a:lstStyle/>
          <a:p>
            <a:pPr defTabSz="913943" fontAlgn="base">
              <a:spcBef>
                <a:spcPct val="0"/>
              </a:spcBef>
              <a:spcAft>
                <a:spcPct val="0"/>
              </a:spcAft>
              <a:defRPr/>
            </a:pPr>
            <a:endParaRPr kumimoji="1" lang="ja-JP" altLang="en-US" sz="1399" dirty="0">
              <a:solidFill>
                <a:srgbClr val="FFFFFF"/>
              </a:solidFill>
            </a:endParaRPr>
          </a:p>
        </p:txBody>
      </p:sp>
      <p:sp>
        <p:nvSpPr>
          <p:cNvPr id="5" name="ブローチ 4"/>
          <p:cNvSpPr/>
          <p:nvPr userDrawn="1"/>
        </p:nvSpPr>
        <p:spPr bwMode="auto">
          <a:xfrm>
            <a:off x="272349" y="1210402"/>
            <a:ext cx="5685897" cy="5656912"/>
          </a:xfrm>
          <a:prstGeom prst="plaque">
            <a:avLst>
              <a:gd name="adj" fmla="val 8400"/>
            </a:avLst>
          </a:prstGeom>
          <a:solidFill>
            <a:schemeClr val="accent3"/>
          </a:solidFill>
          <a:ln w="1905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lstStyle/>
          <a:p>
            <a:pPr defTabSz="913943" fontAlgn="base">
              <a:spcBef>
                <a:spcPct val="0"/>
              </a:spcBef>
              <a:spcAft>
                <a:spcPct val="0"/>
              </a:spcAft>
              <a:defRPr/>
            </a:pPr>
            <a:endParaRPr kumimoji="1" lang="ja-JP" altLang="en-US" sz="999" dirty="0">
              <a:solidFill>
                <a:srgbClr val="000000"/>
              </a:solidFill>
            </a:endParaRPr>
          </a:p>
        </p:txBody>
      </p:sp>
      <p:pic>
        <p:nvPicPr>
          <p:cNvPr id="6" name="図 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1132910"/>
            <a:ext cx="351861" cy="378840"/>
          </a:xfrm>
          <a:prstGeom prst="rect">
            <a:avLst/>
          </a:prstGeom>
        </p:spPr>
      </p:pic>
      <p:pic>
        <p:nvPicPr>
          <p:cNvPr id="7" name="図 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1132910"/>
            <a:ext cx="351861" cy="378840"/>
          </a:xfrm>
          <a:prstGeom prst="rect">
            <a:avLst/>
          </a:prstGeom>
        </p:spPr>
      </p:pic>
      <p:pic>
        <p:nvPicPr>
          <p:cNvPr id="8" name="図 7"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6518592"/>
            <a:ext cx="351861" cy="378840"/>
          </a:xfrm>
          <a:prstGeom prst="rect">
            <a:avLst/>
          </a:prstGeom>
        </p:spPr>
      </p:pic>
      <p:pic>
        <p:nvPicPr>
          <p:cNvPr id="9" name="図 8"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6565966"/>
            <a:ext cx="351861" cy="378840"/>
          </a:xfrm>
          <a:prstGeom prst="rect">
            <a:avLst/>
          </a:prstGeom>
        </p:spPr>
      </p:pic>
      <p:sp>
        <p:nvSpPr>
          <p:cNvPr id="10" name="角丸四角形 9"/>
          <p:cNvSpPr/>
          <p:nvPr userDrawn="1"/>
        </p:nvSpPr>
        <p:spPr bwMode="auto">
          <a:xfrm>
            <a:off x="6246140" y="1442879"/>
            <a:ext cx="3382749" cy="2324758"/>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1"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292998" y="121125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0"/>
          <p:cNvSpPr txBox="1">
            <a:spLocks noChangeArrowheads="1"/>
          </p:cNvSpPr>
          <p:nvPr userDrawn="1"/>
        </p:nvSpPr>
        <p:spPr bwMode="auto">
          <a:xfrm>
            <a:off x="6389790" y="1376971"/>
            <a:ext cx="1077539" cy="276871"/>
          </a:xfrm>
          <a:prstGeom prst="rect">
            <a:avLst/>
          </a:prstGeom>
          <a:noFill/>
          <a:ln>
            <a:noFill/>
          </a:ln>
          <a:effectLst>
            <a:outerShdw dist="17961" dir="2700000" algn="ctr" rotWithShape="0">
              <a:srgbClr val="000000"/>
            </a:outerShdw>
          </a:effectLs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機能のご紹介</a:t>
            </a:r>
          </a:p>
        </p:txBody>
      </p:sp>
      <p:sp>
        <p:nvSpPr>
          <p:cNvPr id="13" name="角丸四角形 12"/>
          <p:cNvSpPr/>
          <p:nvPr userDrawn="1"/>
        </p:nvSpPr>
        <p:spPr bwMode="auto">
          <a:xfrm>
            <a:off x="6246532" y="4155097"/>
            <a:ext cx="3382749" cy="2591669"/>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4"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318386" y="392248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0"/>
          <p:cNvSpPr txBox="1">
            <a:spLocks noChangeArrowheads="1"/>
          </p:cNvSpPr>
          <p:nvPr userDrawn="1"/>
        </p:nvSpPr>
        <p:spPr bwMode="auto">
          <a:xfrm>
            <a:off x="6415178" y="4077952"/>
            <a:ext cx="782587" cy="276871"/>
          </a:xfrm>
          <a:prstGeom prst="rect">
            <a:avLst/>
          </a:prstGeom>
          <a:noFill/>
          <a:ln>
            <a:noFill/>
          </a:ln>
          <a:effectLst>
            <a:outerShdw dist="17961" dir="2700000" algn="ctr" rotWithShape="0">
              <a:srgbClr val="000000"/>
            </a:outerShdw>
          </a:effectLs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主な機能</a:t>
            </a:r>
          </a:p>
        </p:txBody>
      </p:sp>
      <p:pic>
        <p:nvPicPr>
          <p:cNvPr id="16" name="図 1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5055" y="3302684"/>
            <a:ext cx="351861" cy="378840"/>
          </a:xfrm>
          <a:prstGeom prst="rect">
            <a:avLst/>
          </a:prstGeom>
        </p:spPr>
      </p:pic>
      <p:pic>
        <p:nvPicPr>
          <p:cNvPr id="17" name="図 1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7010" y="6255998"/>
            <a:ext cx="351861" cy="378840"/>
          </a:xfrm>
          <a:prstGeom prst="rect">
            <a:avLst/>
          </a:prstGeom>
        </p:spPr>
      </p:pic>
      <p:sp>
        <p:nvSpPr>
          <p:cNvPr id="3" name="タイトル 1"/>
          <p:cNvSpPr>
            <a:spLocks noGrp="1"/>
          </p:cNvSpPr>
          <p:nvPr>
            <p:ph type="title"/>
          </p:nvPr>
        </p:nvSpPr>
        <p:spPr>
          <a:xfrm>
            <a:off x="128406" y="138175"/>
            <a:ext cx="8147894" cy="369332"/>
          </a:xfrm>
        </p:spPr>
        <p:txBody>
          <a:bodyPr/>
          <a:lstStyle/>
          <a:p>
            <a:r>
              <a:rPr lang="ja-JP" altLang="en-US"/>
              <a:t>マスタ タイトルの書式設定</a:t>
            </a:r>
          </a:p>
        </p:txBody>
      </p:sp>
    </p:spTree>
    <p:extLst>
      <p:ext uri="{BB962C8B-B14F-4D97-AF65-F5344CB8AC3E}">
        <p14:creationId xmlns:p14="http://schemas.microsoft.com/office/powerpoint/2010/main" val="424804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bg2">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4195243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accent6">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1433952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prstClr val="black"/>
              <a:srgbClr val="66FF66">
                <a:tint val="45000"/>
                <a:satMod val="400000"/>
              </a:srgbClr>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3393583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タイトル スライド">
    <p:spTree>
      <p:nvGrpSpPr>
        <p:cNvPr id="1" name=""/>
        <p:cNvGrpSpPr/>
        <p:nvPr/>
      </p:nvGrpSpPr>
      <p:grpSpPr>
        <a:xfrm>
          <a:off x="0" y="0"/>
          <a:ext cx="0" cy="0"/>
          <a:chOff x="0" y="0"/>
          <a:chExt cx="0" cy="0"/>
        </a:xfrm>
      </p:grpSpPr>
      <p:pic>
        <p:nvPicPr>
          <p:cNvPr id="2" name="Picture 2" descr="http://mjsintra.mjs.co.jp/hansoku/gazou/MJS_logo3.pn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374634" y="2837653"/>
            <a:ext cx="896506" cy="136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a:spLocks noChangeArrowheads="1"/>
          </p:cNvSpPr>
          <p:nvPr userDrawn="1"/>
        </p:nvSpPr>
        <p:spPr bwMode="auto">
          <a:xfrm>
            <a:off x="4761" y="6843850"/>
            <a:ext cx="5150769" cy="369332"/>
          </a:xfrm>
          <a:prstGeom prst="rect">
            <a:avLst/>
          </a:prstGeom>
          <a:noFill/>
          <a:ln>
            <a:noFill/>
          </a:ln>
          <a:extLst/>
        </p:spPr>
        <p:txBody>
          <a:bodyPr wrap="none">
            <a:spAutoFit/>
          </a:bodyPr>
          <a:lstStyle>
            <a:defPPr>
              <a:defRPr lang="ja-JP"/>
            </a:defPPr>
            <a:lvl1pPr algn="l" defTabSz="1028700" rtl="0" fontAlgn="base">
              <a:spcBef>
                <a:spcPct val="0"/>
              </a:spcBef>
              <a:spcAft>
                <a:spcPct val="0"/>
              </a:spcAft>
              <a:defRPr kumimoji="1" sz="2000" kern="1200">
                <a:solidFill>
                  <a:schemeClr val="tx1"/>
                </a:solidFill>
                <a:latin typeface="Arial" charset="0"/>
                <a:ea typeface="ＭＳ Ｐゴシック" charset="-128"/>
                <a:cs typeface="+mn-cs"/>
              </a:defRPr>
            </a:lvl1pPr>
            <a:lvl2pPr marL="514350" indent="-571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2pPr>
            <a:lvl3pPr marL="1028700" indent="-1143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3pPr>
            <a:lvl4pPr marL="1543050" indent="-1714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4pPr>
            <a:lvl5pPr marL="2057400" indent="-2286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a:lstStyle>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記載された内容および製品の仕様は予告なく変更することがあります。</a:t>
            </a:r>
            <a:endParaRPr lang="en-US" altLang="ja-JP" sz="900" dirty="0">
              <a:solidFill>
                <a:srgbClr val="000000"/>
              </a:solidFill>
              <a:latin typeface="メイリオ" pitchFamily="50" charset="-128"/>
              <a:ea typeface="メイリオ" pitchFamily="50" charset="-128"/>
              <a:cs typeface="メイリオ" pitchFamily="50" charset="-128"/>
            </a:endParaRPr>
          </a:p>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 </a:t>
            </a:r>
            <a:r>
              <a:rPr lang="en-US" altLang="ja-JP" sz="900" dirty="0">
                <a:solidFill>
                  <a:srgbClr val="000000"/>
                </a:solidFill>
                <a:latin typeface="メイリオ" pitchFamily="50" charset="-128"/>
                <a:ea typeface="メイリオ" pitchFamily="50" charset="-128"/>
                <a:cs typeface="メイリオ" pitchFamily="50" charset="-128"/>
              </a:rPr>
              <a:t>NX-I</a:t>
            </a:r>
            <a:r>
              <a:rPr lang="ja-JP" altLang="en-US" sz="900" dirty="0">
                <a:solidFill>
                  <a:srgbClr val="000000"/>
                </a:solidFill>
                <a:latin typeface="メイリオ" pitchFamily="50" charset="-128"/>
                <a:ea typeface="メイリオ" pitchFamily="50" charset="-128"/>
                <a:cs typeface="メイリオ" pitchFamily="50" charset="-128"/>
              </a:rPr>
              <a:t>」は株式会社ミロク情報サービスの商標または登録商標です。</a:t>
            </a:r>
          </a:p>
        </p:txBody>
      </p:sp>
    </p:spTree>
    <p:extLst>
      <p:ext uri="{BB962C8B-B14F-4D97-AF65-F5344CB8AC3E}">
        <p14:creationId xmlns:p14="http://schemas.microsoft.com/office/powerpoint/2010/main" val="7652097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6_タイトル スライド">
    <p:spTree>
      <p:nvGrpSpPr>
        <p:cNvPr id="1" name=""/>
        <p:cNvGrpSpPr/>
        <p:nvPr/>
      </p:nvGrpSpPr>
      <p:grpSpPr>
        <a:xfrm>
          <a:off x="0" y="0"/>
          <a:ext cx="0" cy="0"/>
          <a:chOff x="0" y="0"/>
          <a:chExt cx="0" cy="0"/>
        </a:xfrm>
      </p:grpSpPr>
      <p:sp>
        <p:nvSpPr>
          <p:cNvPr id="7" name="正方形/長方形 6"/>
          <p:cNvSpPr/>
          <p:nvPr userDrawn="1"/>
        </p:nvSpPr>
        <p:spPr bwMode="auto">
          <a:xfrm rot="10800000" flipV="1">
            <a:off x="128526" y="2844487"/>
            <a:ext cx="9068201" cy="76877"/>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28505" t="21034" r="25552" b="2316"/>
          <a:stretch>
            <a:fillRect/>
          </a:stretch>
        </p:blipFill>
        <p:spPr bwMode="auto">
          <a:xfrm>
            <a:off x="5218778" y="47835"/>
            <a:ext cx="4553935" cy="5967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8"/>
          <p:cNvSpPr/>
          <p:nvPr userDrawn="1"/>
        </p:nvSpPr>
        <p:spPr bwMode="auto">
          <a:xfrm rot="5400000" flipV="1">
            <a:off x="2360007" y="2989082"/>
            <a:ext cx="5644554" cy="72990"/>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Picture 11" descr="http://mjsintra.mjs.co.jp/hansoku/gazou/P_LOGO.gif"/>
          <p:cNvPicPr>
            <a:picLocks noChangeAspect="1" noChangeArrowheads="1"/>
          </p:cNvPicPr>
          <p:nvPr userDrawn="1"/>
        </p:nvPicPr>
        <p:blipFill>
          <a:blip r:embed="rId3" cstate="email">
            <a:lum bright="30000"/>
            <a:extLst>
              <a:ext uri="{28A0092B-C50C-407E-A947-70E740481C1C}">
                <a14:useLocalDpi xmlns:a14="http://schemas.microsoft.com/office/drawing/2010/main" val="0"/>
              </a:ext>
            </a:extLst>
          </a:blip>
          <a:srcRect/>
          <a:stretch>
            <a:fillRect/>
          </a:stretch>
        </p:blipFill>
        <p:spPr bwMode="auto">
          <a:xfrm>
            <a:off x="344323" y="6169034"/>
            <a:ext cx="1367767" cy="54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8"/>
          <p:cNvSpPr>
            <a:spLocks noChangeArrowheads="1"/>
          </p:cNvSpPr>
          <p:nvPr userDrawn="1"/>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endParaRPr>
          </a:p>
        </p:txBody>
      </p:sp>
      <p:sp>
        <p:nvSpPr>
          <p:cNvPr id="12" name="Rectangle 13"/>
          <p:cNvSpPr txBox="1">
            <a:spLocks noChangeArrowheads="1"/>
          </p:cNvSpPr>
          <p:nvPr userDrawn="1"/>
        </p:nvSpPr>
        <p:spPr bwMode="auto">
          <a:xfrm>
            <a:off x="2143682" y="6092154"/>
            <a:ext cx="3814515" cy="464685"/>
          </a:xfrm>
          <a:prstGeom prst="rect">
            <a:avLst/>
          </a:prstGeom>
          <a:noFill/>
          <a:ln>
            <a:noFill/>
          </a:ln>
          <a:extLst/>
        </p:spPr>
        <p:txBody>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20000"/>
              </a:spcBef>
              <a:spcAft>
                <a:spcPct val="0"/>
              </a:spcAft>
              <a:defRPr/>
            </a:pPr>
            <a:r>
              <a:rPr lang="ja-JP" altLang="en-US" sz="1799">
                <a:solidFill>
                  <a:srgbClr val="404040"/>
                </a:solidFill>
                <a:latin typeface="HGP創英角ｺﾞｼｯｸUB" pitchFamily="50" charset="-128"/>
                <a:ea typeface="HGP創英角ｺﾞｼｯｸUB" pitchFamily="50" charset="-128"/>
              </a:rPr>
              <a:t>株式会社ミロク情報サービス</a:t>
            </a:r>
            <a:endParaRPr lang="en-US" altLang="ja-JP" sz="1799">
              <a:solidFill>
                <a:srgbClr val="404040"/>
              </a:solidFill>
              <a:latin typeface="HGP創英角ｺﾞｼｯｸUB" pitchFamily="50" charset="-128"/>
              <a:ea typeface="HGP創英角ｺﾞｼｯｸUB" pitchFamily="50" charset="-128"/>
            </a:endParaRPr>
          </a:p>
        </p:txBody>
      </p:sp>
      <p:sp>
        <p:nvSpPr>
          <p:cNvPr id="13" name="正方形/長方形 12"/>
          <p:cNvSpPr/>
          <p:nvPr userDrawn="1"/>
        </p:nvSpPr>
        <p:spPr bwMode="auto">
          <a:xfrm>
            <a:off x="199929" y="5936691"/>
            <a:ext cx="9572784" cy="78586"/>
          </a:xfrm>
          <a:prstGeom prst="rect">
            <a:avLst/>
          </a:prstGeom>
          <a:solidFill>
            <a:schemeClr val="accent2">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14" name="テキスト ボックス 13"/>
          <p:cNvSpPr txBox="1"/>
          <p:nvPr userDrawn="1"/>
        </p:nvSpPr>
        <p:spPr>
          <a:xfrm>
            <a:off x="199929" y="1520477"/>
            <a:ext cx="5471069" cy="2014204"/>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lstStyle/>
          <a:p>
            <a:pPr defTabSz="913943" fontAlgn="base">
              <a:spcBef>
                <a:spcPct val="0"/>
              </a:spcBef>
              <a:spcAft>
                <a:spcPct val="0"/>
              </a:spcAft>
              <a:defRPr/>
            </a:pPr>
            <a:endParaRPr kumimoji="1" lang="ja-JP" altLang="en-US" sz="3198" dirty="0">
              <a:solidFill>
                <a:srgbClr val="000000"/>
              </a:solidFill>
            </a:endParaRPr>
          </a:p>
        </p:txBody>
      </p:sp>
      <p:sp>
        <p:nvSpPr>
          <p:cNvPr id="15" name="Text Box 4"/>
          <p:cNvSpPr txBox="1">
            <a:spLocks noChangeArrowheads="1"/>
          </p:cNvSpPr>
          <p:nvPr userDrawn="1"/>
        </p:nvSpPr>
        <p:spPr bwMode="auto">
          <a:xfrm>
            <a:off x="199929" y="1675942"/>
            <a:ext cx="4222631" cy="295337"/>
          </a:xfrm>
          <a:prstGeom prst="rect">
            <a:avLst/>
          </a:prstGeom>
          <a:noFill/>
          <a:ln>
            <a:noFill/>
          </a:ln>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lnSpc>
                <a:spcPct val="110000"/>
              </a:lnSpc>
              <a:spcBef>
                <a:spcPct val="0"/>
              </a:spcBef>
              <a:spcAft>
                <a:spcPct val="0"/>
              </a:spcAft>
              <a:defRPr/>
            </a:pPr>
            <a:r>
              <a:rPr kumimoji="0" lang="ja-JP" altLang="en-US" sz="1199">
                <a:solidFill>
                  <a:srgbClr val="000000"/>
                </a:solidFill>
                <a:latin typeface="HGP創英角ｺﾞｼｯｸUB" pitchFamily="50" charset="-128"/>
                <a:ea typeface="HGP創英角ｺﾞｼｯｸUB" pitchFamily="50" charset="-128"/>
              </a:rPr>
              <a:t>財務を核とした経営管理「マネジメントシステム」を提案するＥＲＰ</a:t>
            </a:r>
          </a:p>
        </p:txBody>
      </p:sp>
      <p:sp>
        <p:nvSpPr>
          <p:cNvPr id="16" name="正方形/長方形 15"/>
          <p:cNvSpPr/>
          <p:nvPr userDrawn="1"/>
        </p:nvSpPr>
        <p:spPr bwMode="auto">
          <a:xfrm>
            <a:off x="8695319" y="5395127"/>
            <a:ext cx="1005991" cy="541563"/>
          </a:xfrm>
          <a:prstGeom prst="rect">
            <a:avLst/>
          </a:prstGeom>
          <a:solidFill>
            <a:schemeClr val="bg1"/>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7" name="Picture 4" descr="http://mjsintra.mjs.co.jp/hansoku/gazou/11_Galileopt_NX-I/Galileopt_NX-I_R_nomal.png"/>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04690" y="2120125"/>
            <a:ext cx="4909364" cy="929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0"/>
          <p:cNvSpPr>
            <a:spLocks noChangeArrowheads="1"/>
          </p:cNvSpPr>
          <p:nvPr userDrawn="1"/>
        </p:nvSpPr>
        <p:spPr bwMode="auto">
          <a:xfrm>
            <a:off x="2841847" y="7176989"/>
            <a:ext cx="4649139"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latin typeface="Arial Unicode MS" pitchFamily="50" charset="-128"/>
                <a:ea typeface="Arial Unicode MS" pitchFamily="50" charset="-128"/>
                <a:cs typeface="Arial Unicode MS" pitchFamily="50" charset="-128"/>
              </a:rPr>
              <a:t>©2014 MIROKU JYOHO SERVICE CO., LTD. All Rights Reserved.</a:t>
            </a:r>
          </a:p>
        </p:txBody>
      </p:sp>
      <p:sp>
        <p:nvSpPr>
          <p:cNvPr id="23" name="コンテンツ プレースホルダ 2"/>
          <p:cNvSpPr>
            <a:spLocks noGrp="1"/>
          </p:cNvSpPr>
          <p:nvPr>
            <p:ph idx="1"/>
          </p:nvPr>
        </p:nvSpPr>
        <p:spPr>
          <a:xfrm>
            <a:off x="128402" y="280498"/>
            <a:ext cx="4523340" cy="622846"/>
          </a:xfrm>
          <a:prstGeom prst="rect">
            <a:avLst/>
          </a:prstGeom>
        </p:spPr>
        <p:txBody>
          <a:bodyPr wrap="none"/>
          <a:lstStyle>
            <a:lvl1pPr>
              <a:defRPr sz="2399">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dirty="0"/>
              <a:t>マスタ テキストの書式設定</a:t>
            </a:r>
          </a:p>
        </p:txBody>
      </p:sp>
      <p:sp>
        <p:nvSpPr>
          <p:cNvPr id="24" name="コンテンツ プレースホルダ 2"/>
          <p:cNvSpPr>
            <a:spLocks noGrp="1"/>
          </p:cNvSpPr>
          <p:nvPr>
            <p:ph idx="10"/>
          </p:nvPr>
        </p:nvSpPr>
        <p:spPr>
          <a:xfrm>
            <a:off x="200376"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7" name="コンテンツ プレースホルダ 2"/>
          <p:cNvSpPr>
            <a:spLocks noGrp="1"/>
          </p:cNvSpPr>
          <p:nvPr>
            <p:ph idx="12"/>
          </p:nvPr>
        </p:nvSpPr>
        <p:spPr>
          <a:xfrm>
            <a:off x="2287604"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0" name="コンテンツ プレースホルダ 2"/>
          <p:cNvSpPr>
            <a:spLocks noGrp="1"/>
          </p:cNvSpPr>
          <p:nvPr>
            <p:ph idx="13"/>
          </p:nvPr>
        </p:nvSpPr>
        <p:spPr>
          <a:xfrm>
            <a:off x="2143657" y="6554436"/>
            <a:ext cx="2015255" cy="467862"/>
          </a:xfrm>
          <a:prstGeom prst="rect">
            <a:avLst/>
          </a:prstGeom>
        </p:spPr>
        <p:txBody>
          <a:bodyPr wrap="none"/>
          <a:lstStyle>
            <a:lvl1pPr>
              <a:buNone/>
              <a:defRPr sz="1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endParaRPr lang="ja-JP" altLang="en-US"/>
          </a:p>
        </p:txBody>
      </p:sp>
      <p:sp>
        <p:nvSpPr>
          <p:cNvPr id="21" name="コンテンツ プレースホルダ 2"/>
          <p:cNvSpPr>
            <a:spLocks noGrp="1"/>
          </p:cNvSpPr>
          <p:nvPr>
            <p:ph idx="14"/>
          </p:nvPr>
        </p:nvSpPr>
        <p:spPr>
          <a:xfrm>
            <a:off x="632219" y="2992717"/>
            <a:ext cx="4523340" cy="852411"/>
          </a:xfrm>
          <a:prstGeom prst="rect">
            <a:avLst/>
          </a:prstGeom>
        </p:spPr>
        <p:txBody>
          <a:bodyPr wrap="none"/>
          <a:lstStyle>
            <a:lvl1pPr>
              <a:defRPr sz="3598">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a:t>マスタ テキストの書式設定</a:t>
            </a:r>
          </a:p>
        </p:txBody>
      </p:sp>
    </p:spTree>
    <p:extLst>
      <p:ext uri="{BB962C8B-B14F-4D97-AF65-F5344CB8AC3E}">
        <p14:creationId xmlns:p14="http://schemas.microsoft.com/office/powerpoint/2010/main" val="4293286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6" y="138175"/>
            <a:ext cx="8147894" cy="369332"/>
          </a:xfrm>
        </p:spPr>
        <p:txBody>
          <a:bodyPr/>
          <a:lstStyle/>
          <a:p>
            <a:r>
              <a:rPr lang="ja-JP" altLang="en-US"/>
              <a:t>マスタ タイトルの書式設定</a:t>
            </a:r>
          </a:p>
        </p:txBody>
      </p:sp>
    </p:spTree>
    <p:extLst>
      <p:ext uri="{BB962C8B-B14F-4D97-AF65-F5344CB8AC3E}">
        <p14:creationId xmlns:p14="http://schemas.microsoft.com/office/powerpoint/2010/main" val="114611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
        <p:nvSpPr>
          <p:cNvPr id="4" name="角丸四角形 3"/>
          <p:cNvSpPr/>
          <p:nvPr userDrawn="1"/>
        </p:nvSpPr>
        <p:spPr bwMode="auto">
          <a:xfrm>
            <a:off x="128526" y="1055791"/>
            <a:ext cx="9644187" cy="5965733"/>
          </a:xfrm>
          <a:prstGeom prst="roundRect">
            <a:avLst>
              <a:gd name="adj" fmla="val 2422"/>
            </a:avLst>
          </a:prstGeom>
          <a:gradFill>
            <a:gsLst>
              <a:gs pos="0">
                <a:schemeClr val="accent6">
                  <a:lumMod val="40000"/>
                  <a:lumOff val="60000"/>
                </a:schemeClr>
              </a:gs>
              <a:gs pos="0">
                <a:schemeClr val="accent6">
                  <a:lumMod val="40000"/>
                  <a:lumOff val="60000"/>
                </a:schemeClr>
              </a:gs>
              <a:gs pos="1000">
                <a:schemeClr val="accent6">
                  <a:lumMod val="40000"/>
                  <a:lumOff val="60000"/>
                </a:schemeClr>
              </a:gs>
              <a:gs pos="100000">
                <a:srgbClr val="FFEBFA"/>
              </a:gs>
            </a:gsLst>
            <a:lin ang="5400000" scaled="0"/>
          </a:gradFill>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a:lstStyle/>
          <a:p>
            <a:pPr defTabSz="913943" fontAlgn="base">
              <a:spcBef>
                <a:spcPct val="0"/>
              </a:spcBef>
              <a:spcAft>
                <a:spcPct val="0"/>
              </a:spcAft>
              <a:defRPr/>
            </a:pPr>
            <a:endParaRPr kumimoji="1" lang="ja-JP" altLang="en-US" sz="1399" dirty="0">
              <a:solidFill>
                <a:srgbClr val="FFFFFF"/>
              </a:solidFill>
            </a:endParaRPr>
          </a:p>
        </p:txBody>
      </p:sp>
      <p:sp>
        <p:nvSpPr>
          <p:cNvPr id="5" name="ブローチ 4"/>
          <p:cNvSpPr/>
          <p:nvPr userDrawn="1"/>
        </p:nvSpPr>
        <p:spPr bwMode="auto">
          <a:xfrm>
            <a:off x="272349" y="1210402"/>
            <a:ext cx="5685897" cy="5656912"/>
          </a:xfrm>
          <a:prstGeom prst="plaque">
            <a:avLst>
              <a:gd name="adj" fmla="val 8400"/>
            </a:avLst>
          </a:prstGeom>
          <a:solidFill>
            <a:schemeClr val="accent3"/>
          </a:solidFill>
          <a:ln w="1905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lstStyle/>
          <a:p>
            <a:pPr defTabSz="913943" fontAlgn="base">
              <a:spcBef>
                <a:spcPct val="0"/>
              </a:spcBef>
              <a:spcAft>
                <a:spcPct val="0"/>
              </a:spcAft>
              <a:defRPr/>
            </a:pPr>
            <a:endParaRPr kumimoji="1" lang="ja-JP" altLang="en-US" sz="999" dirty="0">
              <a:solidFill>
                <a:srgbClr val="000000"/>
              </a:solidFill>
            </a:endParaRPr>
          </a:p>
        </p:txBody>
      </p:sp>
      <p:pic>
        <p:nvPicPr>
          <p:cNvPr id="6" name="図 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1132910"/>
            <a:ext cx="351861" cy="378840"/>
          </a:xfrm>
          <a:prstGeom prst="rect">
            <a:avLst/>
          </a:prstGeom>
        </p:spPr>
      </p:pic>
      <p:pic>
        <p:nvPicPr>
          <p:cNvPr id="7" name="図 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1132910"/>
            <a:ext cx="351861" cy="378840"/>
          </a:xfrm>
          <a:prstGeom prst="rect">
            <a:avLst/>
          </a:prstGeom>
        </p:spPr>
      </p:pic>
      <p:pic>
        <p:nvPicPr>
          <p:cNvPr id="8" name="図 7"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6518592"/>
            <a:ext cx="351861" cy="378840"/>
          </a:xfrm>
          <a:prstGeom prst="rect">
            <a:avLst/>
          </a:prstGeom>
        </p:spPr>
      </p:pic>
      <p:pic>
        <p:nvPicPr>
          <p:cNvPr id="9" name="図 8"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6565966"/>
            <a:ext cx="351861" cy="378840"/>
          </a:xfrm>
          <a:prstGeom prst="rect">
            <a:avLst/>
          </a:prstGeom>
        </p:spPr>
      </p:pic>
      <p:sp>
        <p:nvSpPr>
          <p:cNvPr id="10" name="角丸四角形 9"/>
          <p:cNvSpPr/>
          <p:nvPr userDrawn="1"/>
        </p:nvSpPr>
        <p:spPr bwMode="auto">
          <a:xfrm>
            <a:off x="6246140" y="1442879"/>
            <a:ext cx="3382749" cy="2324758"/>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1"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292998" y="121125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0"/>
          <p:cNvSpPr txBox="1">
            <a:spLocks noChangeArrowheads="1"/>
          </p:cNvSpPr>
          <p:nvPr userDrawn="1"/>
        </p:nvSpPr>
        <p:spPr bwMode="auto">
          <a:xfrm>
            <a:off x="6389790" y="1376971"/>
            <a:ext cx="1077539" cy="276871"/>
          </a:xfrm>
          <a:prstGeom prst="rect">
            <a:avLst/>
          </a:prstGeom>
          <a:noFill/>
          <a:ln>
            <a:noFill/>
          </a:ln>
          <a:effectLst>
            <a:outerShdw dist="17961" dir="2700000" algn="ctr" rotWithShape="0">
              <a:srgbClr val="000000"/>
            </a:outerShdw>
          </a:effectLs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機能のご紹介</a:t>
            </a:r>
          </a:p>
        </p:txBody>
      </p:sp>
      <p:sp>
        <p:nvSpPr>
          <p:cNvPr id="13" name="角丸四角形 12"/>
          <p:cNvSpPr/>
          <p:nvPr userDrawn="1"/>
        </p:nvSpPr>
        <p:spPr bwMode="auto">
          <a:xfrm>
            <a:off x="6246532" y="4155097"/>
            <a:ext cx="3382749" cy="2591669"/>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4"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318386" y="392248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0"/>
          <p:cNvSpPr txBox="1">
            <a:spLocks noChangeArrowheads="1"/>
          </p:cNvSpPr>
          <p:nvPr userDrawn="1"/>
        </p:nvSpPr>
        <p:spPr bwMode="auto">
          <a:xfrm>
            <a:off x="6415178" y="4077952"/>
            <a:ext cx="782587" cy="276871"/>
          </a:xfrm>
          <a:prstGeom prst="rect">
            <a:avLst/>
          </a:prstGeom>
          <a:noFill/>
          <a:ln>
            <a:noFill/>
          </a:ln>
          <a:effectLst>
            <a:outerShdw dist="17961" dir="2700000" algn="ctr" rotWithShape="0">
              <a:srgbClr val="000000"/>
            </a:outerShdw>
          </a:effectLs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主な機能</a:t>
            </a:r>
          </a:p>
        </p:txBody>
      </p:sp>
      <p:pic>
        <p:nvPicPr>
          <p:cNvPr id="16" name="図 1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5055" y="3302684"/>
            <a:ext cx="351861" cy="378840"/>
          </a:xfrm>
          <a:prstGeom prst="rect">
            <a:avLst/>
          </a:prstGeom>
        </p:spPr>
      </p:pic>
      <p:pic>
        <p:nvPicPr>
          <p:cNvPr id="17" name="図 1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7010" y="6255998"/>
            <a:ext cx="351861" cy="378840"/>
          </a:xfrm>
          <a:prstGeom prst="rect">
            <a:avLst/>
          </a:prstGeom>
        </p:spPr>
      </p:pic>
      <p:sp>
        <p:nvSpPr>
          <p:cNvPr id="3" name="タイトル 1"/>
          <p:cNvSpPr>
            <a:spLocks noGrp="1"/>
          </p:cNvSpPr>
          <p:nvPr>
            <p:ph type="title"/>
          </p:nvPr>
        </p:nvSpPr>
        <p:spPr>
          <a:xfrm>
            <a:off x="128406" y="138175"/>
            <a:ext cx="8147894" cy="369332"/>
          </a:xfrm>
        </p:spPr>
        <p:txBody>
          <a:bodyPr/>
          <a:lstStyle/>
          <a:p>
            <a:r>
              <a:rPr lang="ja-JP" altLang="en-US"/>
              <a:t>マスタ タイトルの書式設定</a:t>
            </a:r>
          </a:p>
        </p:txBody>
      </p:sp>
    </p:spTree>
    <p:extLst>
      <p:ext uri="{BB962C8B-B14F-4D97-AF65-F5344CB8AC3E}">
        <p14:creationId xmlns:p14="http://schemas.microsoft.com/office/powerpoint/2010/main" val="17066841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bg2">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3534814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accent6">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95574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扉 スライド">
    <p:spTree>
      <p:nvGrpSpPr>
        <p:cNvPr id="1" name=""/>
        <p:cNvGrpSpPr/>
        <p:nvPr/>
      </p:nvGrpSpPr>
      <p:grpSpPr>
        <a:xfrm>
          <a:off x="0" y="0"/>
          <a:ext cx="0" cy="0"/>
          <a:chOff x="0" y="0"/>
          <a:chExt cx="0" cy="0"/>
        </a:xfrm>
      </p:grpSpPr>
      <p:sp>
        <p:nvSpPr>
          <p:cNvPr id="8" name="Round Same Side Corner Rectangle 7"/>
          <p:cNvSpPr/>
          <p:nvPr userDrawn="1"/>
        </p:nvSpPr>
        <p:spPr>
          <a:xfrm rot="5400000">
            <a:off x="2367296" y="-1125489"/>
            <a:ext cx="1440200" cy="6174786"/>
          </a:xfrm>
          <a:prstGeom prst="round2SameRect">
            <a:avLst>
              <a:gd name="adj1" fmla="val 9097"/>
              <a:gd name="adj2"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98746" tIns="49373" rIns="98746" bIns="49373" rtlCol="0" anchor="ctr"/>
          <a:lstStyle/>
          <a:p>
            <a:pPr algn="ctr"/>
            <a:endParaRPr lang="en-US" dirty="0">
              <a:solidFill>
                <a:srgbClr val="FFFFFF"/>
              </a:solidFill>
            </a:endParaRPr>
          </a:p>
        </p:txBody>
      </p:sp>
      <p:sp>
        <p:nvSpPr>
          <p:cNvPr id="4" name="Title 1"/>
          <p:cNvSpPr>
            <a:spLocks noGrp="1"/>
          </p:cNvSpPr>
          <p:nvPr>
            <p:ph type="ctrTitle"/>
          </p:nvPr>
        </p:nvSpPr>
        <p:spPr>
          <a:xfrm>
            <a:off x="485776" y="1493839"/>
            <a:ext cx="5617003" cy="936130"/>
          </a:xfrm>
          <a:prstGeom prst="rect">
            <a:avLst/>
          </a:prstGeom>
        </p:spPr>
        <p:txBody>
          <a:bodyPr bIns="0" anchor="ctr" anchorCtr="0">
            <a:noAutofit/>
          </a:bodyPr>
          <a:lstStyle>
            <a:lvl1pPr marL="0" marR="0" indent="0" algn="l" defTabSz="493730" rtl="0" eaLnBrk="1" fontAlgn="auto" latinLnBrk="0" hangingPunct="1">
              <a:lnSpc>
                <a:spcPct val="100000"/>
              </a:lnSpc>
              <a:spcBef>
                <a:spcPct val="0"/>
              </a:spcBef>
              <a:spcAft>
                <a:spcPts val="0"/>
              </a:spcAft>
              <a:buClrTx/>
              <a:buSzTx/>
              <a:buFontTx/>
              <a:buNone/>
              <a:tabLst/>
              <a:defRPr sz="2400" b="0">
                <a:solidFill>
                  <a:schemeClr val="bg1"/>
                </a:solidFill>
              </a:defRPr>
            </a:lvl1pPr>
          </a:lstStyle>
          <a:p>
            <a:r>
              <a:rPr lang="ja-JP" altLang="en-US"/>
              <a:t>マスタ タイトルの書式設定</a:t>
            </a:r>
            <a:endParaRPr lang="en-US" dirty="0"/>
          </a:p>
        </p:txBody>
      </p:sp>
      <p:sp>
        <p:nvSpPr>
          <p:cNvPr id="5" name="Subtitle 2"/>
          <p:cNvSpPr>
            <a:spLocks noGrp="1"/>
          </p:cNvSpPr>
          <p:nvPr>
            <p:ph type="subTitle" idx="1"/>
          </p:nvPr>
        </p:nvSpPr>
        <p:spPr>
          <a:xfrm>
            <a:off x="485775" y="3402104"/>
            <a:ext cx="5617004" cy="360050"/>
          </a:xfrm>
        </p:spPr>
        <p:txBody>
          <a:bodyPr>
            <a:noAutofit/>
          </a:bodyPr>
          <a:lstStyle>
            <a:lvl1pPr marL="0" marR="0" indent="0" algn="l" defTabSz="493730" rtl="0" eaLnBrk="1" fontAlgn="auto" latinLnBrk="0" hangingPunct="1">
              <a:lnSpc>
                <a:spcPct val="100000"/>
              </a:lnSpc>
              <a:spcBef>
                <a:spcPts val="0"/>
              </a:spcBef>
              <a:spcAft>
                <a:spcPts val="0"/>
              </a:spcAft>
              <a:buClrTx/>
              <a:buSzTx/>
              <a:buFont typeface="Arial"/>
              <a:buNone/>
              <a:tabLst/>
              <a:defRPr sz="2000">
                <a:solidFill>
                  <a:schemeClr val="tx2"/>
                </a:solidFill>
              </a:defRPr>
            </a:lvl1pPr>
            <a:lvl2pPr marL="493730" indent="0" algn="ctr">
              <a:buNone/>
              <a:defRPr>
                <a:solidFill>
                  <a:schemeClr val="tx1">
                    <a:tint val="75000"/>
                  </a:schemeClr>
                </a:solidFill>
              </a:defRPr>
            </a:lvl2pPr>
            <a:lvl3pPr marL="987461" indent="0" algn="ctr">
              <a:buNone/>
              <a:defRPr>
                <a:solidFill>
                  <a:schemeClr val="tx1">
                    <a:tint val="75000"/>
                  </a:schemeClr>
                </a:solidFill>
              </a:defRPr>
            </a:lvl3pPr>
            <a:lvl4pPr marL="1481191" indent="0" algn="ctr">
              <a:buNone/>
              <a:defRPr>
                <a:solidFill>
                  <a:schemeClr val="tx1">
                    <a:tint val="75000"/>
                  </a:schemeClr>
                </a:solidFill>
              </a:defRPr>
            </a:lvl4pPr>
            <a:lvl5pPr marL="1974921" indent="0" algn="ctr">
              <a:buNone/>
              <a:defRPr>
                <a:solidFill>
                  <a:schemeClr val="tx1">
                    <a:tint val="75000"/>
                  </a:schemeClr>
                </a:solidFill>
              </a:defRPr>
            </a:lvl5pPr>
            <a:lvl6pPr marL="2468651" indent="0" algn="ctr">
              <a:buNone/>
              <a:defRPr>
                <a:solidFill>
                  <a:schemeClr val="tx1">
                    <a:tint val="75000"/>
                  </a:schemeClr>
                </a:solidFill>
              </a:defRPr>
            </a:lvl6pPr>
            <a:lvl7pPr marL="2962382" indent="0" algn="ctr">
              <a:buNone/>
              <a:defRPr>
                <a:solidFill>
                  <a:schemeClr val="tx1">
                    <a:tint val="75000"/>
                  </a:schemeClr>
                </a:solidFill>
              </a:defRPr>
            </a:lvl7pPr>
            <a:lvl8pPr marL="3456112" indent="0" algn="ctr">
              <a:buNone/>
              <a:defRPr>
                <a:solidFill>
                  <a:schemeClr val="tx1">
                    <a:tint val="75000"/>
                  </a:schemeClr>
                </a:solidFill>
              </a:defRPr>
            </a:lvl8pPr>
            <a:lvl9pPr marL="3949842" indent="0" algn="ctr">
              <a:buNone/>
              <a:defRPr>
                <a:solidFill>
                  <a:schemeClr val="tx1">
                    <a:tint val="75000"/>
                  </a:schemeClr>
                </a:solidFill>
              </a:defRPr>
            </a:lvl9pPr>
          </a:lstStyle>
          <a:p>
            <a:r>
              <a:rPr lang="ja-JP" altLang="en-US"/>
              <a:t>マスタ サブタイトルの書式設定</a:t>
            </a:r>
            <a:endParaRPr lang="en-US" dirty="0"/>
          </a:p>
        </p:txBody>
      </p:sp>
      <p:sp>
        <p:nvSpPr>
          <p:cNvPr id="11" name="スライド番号プレースホルダ 10"/>
          <p:cNvSpPr>
            <a:spLocks noGrp="1"/>
          </p:cNvSpPr>
          <p:nvPr>
            <p:ph type="sldNum" sz="quarter" idx="10"/>
          </p:nvPr>
        </p:nvSpPr>
        <p:spPr/>
        <p:txBody>
          <a:bodyPr/>
          <a:lstStyle/>
          <a:p>
            <a:pPr defTabSz="987425" fontAlgn="base">
              <a:spcBef>
                <a:spcPct val="0"/>
              </a:spcBef>
              <a:spcAft>
                <a:spcPct val="0"/>
              </a:spcAft>
              <a:defRPr/>
            </a:pPr>
            <a:fld id="{EB0432B6-DF3A-4012-B234-A14B088B809D}" type="slidenum">
              <a:rPr lang="en-US" altLang="ja-JP" kern="0" smtClean="0"/>
              <a:pPr defTabSz="987425" fontAlgn="base">
                <a:spcBef>
                  <a:spcPct val="0"/>
                </a:spcBef>
                <a:spcAft>
                  <a:spcPct val="0"/>
                </a:spcAft>
                <a:defRPr/>
              </a:pPr>
              <a:t>‹#›</a:t>
            </a:fld>
            <a:endParaRPr lang="en-US" altLang="en-US" kern="0" dirty="0"/>
          </a:p>
        </p:txBody>
      </p:sp>
      <p:pic>
        <p:nvPicPr>
          <p:cNvPr id="12" name="Picture 2"/>
          <p:cNvPicPr>
            <a:picLocks noChangeAspect="1" noChangeArrowheads="1"/>
          </p:cNvPicPr>
          <p:nvPr userDrawn="1"/>
        </p:nvPicPr>
        <p:blipFill>
          <a:blip r:embed="rId2" cstate="print"/>
          <a:srcRect/>
          <a:stretch>
            <a:fillRect/>
          </a:stretch>
        </p:blipFill>
        <p:spPr bwMode="auto">
          <a:xfrm>
            <a:off x="7607849" y="6797407"/>
            <a:ext cx="1936800" cy="380231"/>
          </a:xfrm>
          <a:prstGeom prst="rect">
            <a:avLst/>
          </a:prstGeom>
          <a:noFill/>
          <a:ln w="9525">
            <a:noFill/>
            <a:miter lim="800000"/>
            <a:headEnd/>
            <a:tailEnd/>
          </a:ln>
          <a:effectLst/>
        </p:spPr>
      </p:pic>
    </p:spTree>
    <p:extLst>
      <p:ext uri="{BB962C8B-B14F-4D97-AF65-F5344CB8AC3E}">
        <p14:creationId xmlns:p14="http://schemas.microsoft.com/office/powerpoint/2010/main" val="24414416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prstClr val="black"/>
              <a:srgbClr val="66FF66">
                <a:tint val="45000"/>
                <a:satMod val="400000"/>
              </a:srgbClr>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20750616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タイトル スライド">
    <p:spTree>
      <p:nvGrpSpPr>
        <p:cNvPr id="1" name=""/>
        <p:cNvGrpSpPr/>
        <p:nvPr/>
      </p:nvGrpSpPr>
      <p:grpSpPr>
        <a:xfrm>
          <a:off x="0" y="0"/>
          <a:ext cx="0" cy="0"/>
          <a:chOff x="0" y="0"/>
          <a:chExt cx="0" cy="0"/>
        </a:xfrm>
      </p:grpSpPr>
      <p:pic>
        <p:nvPicPr>
          <p:cNvPr id="2" name="Picture 2" descr="http://mjsintra.mjs.co.jp/hansoku/gazou/MJS_logo3.pn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374634" y="2837653"/>
            <a:ext cx="896506" cy="136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a:spLocks noChangeArrowheads="1"/>
          </p:cNvSpPr>
          <p:nvPr userDrawn="1"/>
        </p:nvSpPr>
        <p:spPr bwMode="auto">
          <a:xfrm>
            <a:off x="4761" y="6843850"/>
            <a:ext cx="5150769" cy="369332"/>
          </a:xfrm>
          <a:prstGeom prst="rect">
            <a:avLst/>
          </a:prstGeom>
          <a:noFill/>
          <a:ln>
            <a:noFill/>
          </a:ln>
          <a:extLst/>
        </p:spPr>
        <p:txBody>
          <a:bodyPr wrap="none">
            <a:spAutoFit/>
          </a:bodyPr>
          <a:lstStyle>
            <a:defPPr>
              <a:defRPr lang="ja-JP"/>
            </a:defPPr>
            <a:lvl1pPr algn="l" defTabSz="1028700" rtl="0" fontAlgn="base">
              <a:spcBef>
                <a:spcPct val="0"/>
              </a:spcBef>
              <a:spcAft>
                <a:spcPct val="0"/>
              </a:spcAft>
              <a:defRPr kumimoji="1" sz="2000" kern="1200">
                <a:solidFill>
                  <a:schemeClr val="tx1"/>
                </a:solidFill>
                <a:latin typeface="Arial" charset="0"/>
                <a:ea typeface="ＭＳ Ｐゴシック" charset="-128"/>
                <a:cs typeface="+mn-cs"/>
              </a:defRPr>
            </a:lvl1pPr>
            <a:lvl2pPr marL="514350" indent="-571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2pPr>
            <a:lvl3pPr marL="1028700" indent="-1143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3pPr>
            <a:lvl4pPr marL="1543050" indent="-1714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4pPr>
            <a:lvl5pPr marL="2057400" indent="-2286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a:lstStyle>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記載された内容および製品の仕様は予告なく変更することがあります。</a:t>
            </a:r>
            <a:endParaRPr lang="en-US" altLang="ja-JP" sz="900" dirty="0">
              <a:solidFill>
                <a:srgbClr val="000000"/>
              </a:solidFill>
              <a:latin typeface="メイリオ" pitchFamily="50" charset="-128"/>
              <a:ea typeface="メイリオ" pitchFamily="50" charset="-128"/>
              <a:cs typeface="メイリオ" pitchFamily="50" charset="-128"/>
            </a:endParaRPr>
          </a:p>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 </a:t>
            </a:r>
            <a:r>
              <a:rPr lang="en-US" altLang="ja-JP" sz="900" dirty="0">
                <a:solidFill>
                  <a:srgbClr val="000000"/>
                </a:solidFill>
                <a:latin typeface="メイリオ" pitchFamily="50" charset="-128"/>
                <a:ea typeface="メイリオ" pitchFamily="50" charset="-128"/>
                <a:cs typeface="メイリオ" pitchFamily="50" charset="-128"/>
              </a:rPr>
              <a:t>NX-I</a:t>
            </a:r>
            <a:r>
              <a:rPr lang="ja-JP" altLang="en-US" sz="900" dirty="0">
                <a:solidFill>
                  <a:srgbClr val="000000"/>
                </a:solidFill>
                <a:latin typeface="メイリオ" pitchFamily="50" charset="-128"/>
                <a:ea typeface="メイリオ" pitchFamily="50" charset="-128"/>
                <a:cs typeface="メイリオ" pitchFamily="50" charset="-128"/>
              </a:rPr>
              <a:t>」は株式会社ミロク情報サービスの商標または登録商標です。</a:t>
            </a:r>
          </a:p>
        </p:txBody>
      </p:sp>
    </p:spTree>
    <p:extLst>
      <p:ext uri="{BB962C8B-B14F-4D97-AF65-F5344CB8AC3E}">
        <p14:creationId xmlns:p14="http://schemas.microsoft.com/office/powerpoint/2010/main" val="26520450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6_タイトル スライド">
    <p:spTree>
      <p:nvGrpSpPr>
        <p:cNvPr id="1" name=""/>
        <p:cNvGrpSpPr/>
        <p:nvPr/>
      </p:nvGrpSpPr>
      <p:grpSpPr>
        <a:xfrm>
          <a:off x="0" y="0"/>
          <a:ext cx="0" cy="0"/>
          <a:chOff x="0" y="0"/>
          <a:chExt cx="0" cy="0"/>
        </a:xfrm>
      </p:grpSpPr>
      <p:sp>
        <p:nvSpPr>
          <p:cNvPr id="7" name="正方形/長方形 6"/>
          <p:cNvSpPr/>
          <p:nvPr userDrawn="1"/>
        </p:nvSpPr>
        <p:spPr bwMode="auto">
          <a:xfrm rot="10800000" flipV="1">
            <a:off x="128526" y="2844487"/>
            <a:ext cx="9068201" cy="76877"/>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28505" t="21034" r="25552" b="2316"/>
          <a:stretch>
            <a:fillRect/>
          </a:stretch>
        </p:blipFill>
        <p:spPr bwMode="auto">
          <a:xfrm>
            <a:off x="5218778" y="47835"/>
            <a:ext cx="4553935" cy="5967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8"/>
          <p:cNvSpPr/>
          <p:nvPr userDrawn="1"/>
        </p:nvSpPr>
        <p:spPr bwMode="auto">
          <a:xfrm rot="5400000" flipV="1">
            <a:off x="2360007" y="2989082"/>
            <a:ext cx="5644554" cy="72990"/>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Picture 11" descr="http://mjsintra.mjs.co.jp/hansoku/gazou/P_LOGO.gif"/>
          <p:cNvPicPr>
            <a:picLocks noChangeAspect="1" noChangeArrowheads="1"/>
          </p:cNvPicPr>
          <p:nvPr userDrawn="1"/>
        </p:nvPicPr>
        <p:blipFill>
          <a:blip r:embed="rId3" cstate="email">
            <a:lum bright="30000"/>
            <a:extLst>
              <a:ext uri="{28A0092B-C50C-407E-A947-70E740481C1C}">
                <a14:useLocalDpi xmlns:a14="http://schemas.microsoft.com/office/drawing/2010/main" val="0"/>
              </a:ext>
            </a:extLst>
          </a:blip>
          <a:srcRect/>
          <a:stretch>
            <a:fillRect/>
          </a:stretch>
        </p:blipFill>
        <p:spPr bwMode="auto">
          <a:xfrm>
            <a:off x="344323" y="6169034"/>
            <a:ext cx="1367767" cy="54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8"/>
          <p:cNvSpPr>
            <a:spLocks noChangeArrowheads="1"/>
          </p:cNvSpPr>
          <p:nvPr userDrawn="1"/>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endParaRPr>
          </a:p>
        </p:txBody>
      </p:sp>
      <p:sp>
        <p:nvSpPr>
          <p:cNvPr id="12" name="Rectangle 13"/>
          <p:cNvSpPr txBox="1">
            <a:spLocks noChangeArrowheads="1"/>
          </p:cNvSpPr>
          <p:nvPr userDrawn="1"/>
        </p:nvSpPr>
        <p:spPr bwMode="auto">
          <a:xfrm>
            <a:off x="2143682" y="6092154"/>
            <a:ext cx="3814515" cy="464685"/>
          </a:xfrm>
          <a:prstGeom prst="rect">
            <a:avLst/>
          </a:prstGeom>
          <a:noFill/>
          <a:ln>
            <a:noFill/>
          </a:ln>
          <a:extLst/>
        </p:spPr>
        <p:txBody>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20000"/>
              </a:spcBef>
              <a:spcAft>
                <a:spcPct val="0"/>
              </a:spcAft>
              <a:defRPr/>
            </a:pPr>
            <a:r>
              <a:rPr lang="ja-JP" altLang="en-US" sz="1799">
                <a:solidFill>
                  <a:srgbClr val="404040"/>
                </a:solidFill>
                <a:latin typeface="HGP創英角ｺﾞｼｯｸUB" pitchFamily="50" charset="-128"/>
                <a:ea typeface="HGP創英角ｺﾞｼｯｸUB" pitchFamily="50" charset="-128"/>
              </a:rPr>
              <a:t>株式会社ミロク情報サービス</a:t>
            </a:r>
            <a:endParaRPr lang="en-US" altLang="ja-JP" sz="1799">
              <a:solidFill>
                <a:srgbClr val="404040"/>
              </a:solidFill>
              <a:latin typeface="HGP創英角ｺﾞｼｯｸUB" pitchFamily="50" charset="-128"/>
              <a:ea typeface="HGP創英角ｺﾞｼｯｸUB" pitchFamily="50" charset="-128"/>
            </a:endParaRPr>
          </a:p>
        </p:txBody>
      </p:sp>
      <p:sp>
        <p:nvSpPr>
          <p:cNvPr id="13" name="正方形/長方形 12"/>
          <p:cNvSpPr/>
          <p:nvPr userDrawn="1"/>
        </p:nvSpPr>
        <p:spPr bwMode="auto">
          <a:xfrm>
            <a:off x="199929" y="5936691"/>
            <a:ext cx="9572784" cy="78586"/>
          </a:xfrm>
          <a:prstGeom prst="rect">
            <a:avLst/>
          </a:prstGeom>
          <a:solidFill>
            <a:schemeClr val="accent2">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14" name="テキスト ボックス 13"/>
          <p:cNvSpPr txBox="1"/>
          <p:nvPr userDrawn="1"/>
        </p:nvSpPr>
        <p:spPr>
          <a:xfrm>
            <a:off x="199929" y="1520477"/>
            <a:ext cx="5471069" cy="2014204"/>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lstStyle/>
          <a:p>
            <a:pPr defTabSz="913943" fontAlgn="base">
              <a:spcBef>
                <a:spcPct val="0"/>
              </a:spcBef>
              <a:spcAft>
                <a:spcPct val="0"/>
              </a:spcAft>
              <a:defRPr/>
            </a:pPr>
            <a:endParaRPr kumimoji="1" lang="ja-JP" altLang="en-US" sz="3198" dirty="0">
              <a:solidFill>
                <a:srgbClr val="000000"/>
              </a:solidFill>
            </a:endParaRPr>
          </a:p>
        </p:txBody>
      </p:sp>
      <p:sp>
        <p:nvSpPr>
          <p:cNvPr id="15" name="Text Box 4"/>
          <p:cNvSpPr txBox="1">
            <a:spLocks noChangeArrowheads="1"/>
          </p:cNvSpPr>
          <p:nvPr userDrawn="1"/>
        </p:nvSpPr>
        <p:spPr bwMode="auto">
          <a:xfrm>
            <a:off x="199929" y="1675942"/>
            <a:ext cx="4222631" cy="295337"/>
          </a:xfrm>
          <a:prstGeom prst="rect">
            <a:avLst/>
          </a:prstGeom>
          <a:noFill/>
          <a:ln>
            <a:noFill/>
          </a:ln>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lnSpc>
                <a:spcPct val="110000"/>
              </a:lnSpc>
              <a:spcBef>
                <a:spcPct val="0"/>
              </a:spcBef>
              <a:spcAft>
                <a:spcPct val="0"/>
              </a:spcAft>
              <a:defRPr/>
            </a:pPr>
            <a:r>
              <a:rPr kumimoji="0" lang="ja-JP" altLang="en-US" sz="1199">
                <a:solidFill>
                  <a:srgbClr val="000000"/>
                </a:solidFill>
                <a:latin typeface="HGP創英角ｺﾞｼｯｸUB" pitchFamily="50" charset="-128"/>
                <a:ea typeface="HGP創英角ｺﾞｼｯｸUB" pitchFamily="50" charset="-128"/>
              </a:rPr>
              <a:t>財務を核とした経営管理「マネジメントシステム」を提案するＥＲＰ</a:t>
            </a:r>
          </a:p>
        </p:txBody>
      </p:sp>
      <p:sp>
        <p:nvSpPr>
          <p:cNvPr id="16" name="正方形/長方形 15"/>
          <p:cNvSpPr/>
          <p:nvPr userDrawn="1"/>
        </p:nvSpPr>
        <p:spPr bwMode="auto">
          <a:xfrm>
            <a:off x="8695319" y="5395127"/>
            <a:ext cx="1005991" cy="541563"/>
          </a:xfrm>
          <a:prstGeom prst="rect">
            <a:avLst/>
          </a:prstGeom>
          <a:solidFill>
            <a:schemeClr val="bg1"/>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7" name="Picture 4" descr="http://mjsintra.mjs.co.jp/hansoku/gazou/11_Galileopt_NX-I/Galileopt_NX-I_R_nomal.png"/>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04690" y="2120125"/>
            <a:ext cx="4909364" cy="929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0"/>
          <p:cNvSpPr>
            <a:spLocks noChangeArrowheads="1"/>
          </p:cNvSpPr>
          <p:nvPr userDrawn="1"/>
        </p:nvSpPr>
        <p:spPr bwMode="auto">
          <a:xfrm>
            <a:off x="2841847" y="7176989"/>
            <a:ext cx="4649139"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latin typeface="Arial Unicode MS" pitchFamily="50" charset="-128"/>
                <a:ea typeface="Arial Unicode MS" pitchFamily="50" charset="-128"/>
                <a:cs typeface="Arial Unicode MS" pitchFamily="50" charset="-128"/>
              </a:rPr>
              <a:t>©2014 MIROKU JYOHO SERVICE CO., LTD. All Rights Reserved.</a:t>
            </a:r>
          </a:p>
        </p:txBody>
      </p:sp>
      <p:sp>
        <p:nvSpPr>
          <p:cNvPr id="23" name="コンテンツ プレースホルダ 2"/>
          <p:cNvSpPr>
            <a:spLocks noGrp="1"/>
          </p:cNvSpPr>
          <p:nvPr>
            <p:ph idx="1"/>
          </p:nvPr>
        </p:nvSpPr>
        <p:spPr>
          <a:xfrm>
            <a:off x="128402" y="280498"/>
            <a:ext cx="4523340" cy="622846"/>
          </a:xfrm>
          <a:prstGeom prst="rect">
            <a:avLst/>
          </a:prstGeom>
        </p:spPr>
        <p:txBody>
          <a:bodyPr wrap="none"/>
          <a:lstStyle>
            <a:lvl1pPr>
              <a:defRPr sz="2399">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dirty="0"/>
              <a:t>マスタ テキストの書式設定</a:t>
            </a:r>
          </a:p>
        </p:txBody>
      </p:sp>
      <p:sp>
        <p:nvSpPr>
          <p:cNvPr id="24" name="コンテンツ プレースホルダ 2"/>
          <p:cNvSpPr>
            <a:spLocks noGrp="1"/>
          </p:cNvSpPr>
          <p:nvPr>
            <p:ph idx="10"/>
          </p:nvPr>
        </p:nvSpPr>
        <p:spPr>
          <a:xfrm>
            <a:off x="200376"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7" name="コンテンツ プレースホルダ 2"/>
          <p:cNvSpPr>
            <a:spLocks noGrp="1"/>
          </p:cNvSpPr>
          <p:nvPr>
            <p:ph idx="12"/>
          </p:nvPr>
        </p:nvSpPr>
        <p:spPr>
          <a:xfrm>
            <a:off x="2287604"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0" name="コンテンツ プレースホルダ 2"/>
          <p:cNvSpPr>
            <a:spLocks noGrp="1"/>
          </p:cNvSpPr>
          <p:nvPr>
            <p:ph idx="13"/>
          </p:nvPr>
        </p:nvSpPr>
        <p:spPr>
          <a:xfrm>
            <a:off x="2143657" y="6554436"/>
            <a:ext cx="2015255" cy="467862"/>
          </a:xfrm>
          <a:prstGeom prst="rect">
            <a:avLst/>
          </a:prstGeom>
        </p:spPr>
        <p:txBody>
          <a:bodyPr wrap="none"/>
          <a:lstStyle>
            <a:lvl1pPr>
              <a:buNone/>
              <a:defRPr sz="1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endParaRPr lang="ja-JP" altLang="en-US"/>
          </a:p>
        </p:txBody>
      </p:sp>
      <p:sp>
        <p:nvSpPr>
          <p:cNvPr id="21" name="コンテンツ プレースホルダ 2"/>
          <p:cNvSpPr>
            <a:spLocks noGrp="1"/>
          </p:cNvSpPr>
          <p:nvPr>
            <p:ph idx="14"/>
          </p:nvPr>
        </p:nvSpPr>
        <p:spPr>
          <a:xfrm>
            <a:off x="632219" y="2992717"/>
            <a:ext cx="4523340" cy="852411"/>
          </a:xfrm>
          <a:prstGeom prst="rect">
            <a:avLst/>
          </a:prstGeom>
        </p:spPr>
        <p:txBody>
          <a:bodyPr wrap="none"/>
          <a:lstStyle>
            <a:lvl1pPr>
              <a:defRPr sz="3598">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a:t>マスタ テキストの書式設定</a:t>
            </a:r>
          </a:p>
        </p:txBody>
      </p:sp>
    </p:spTree>
    <p:extLst>
      <p:ext uri="{BB962C8B-B14F-4D97-AF65-F5344CB8AC3E}">
        <p14:creationId xmlns:p14="http://schemas.microsoft.com/office/powerpoint/2010/main" val="34713008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6" y="138175"/>
            <a:ext cx="8147894" cy="369332"/>
          </a:xfrm>
          <a:prstGeom prst="rect">
            <a:avLst/>
          </a:prstGeom>
        </p:spPr>
        <p:txBody>
          <a:bodyPr/>
          <a:lstStyle/>
          <a:p>
            <a:r>
              <a:rPr lang="ja-JP" altLang="en-US"/>
              <a:t>マスタ タイトルの書式設定</a:t>
            </a:r>
          </a:p>
        </p:txBody>
      </p:sp>
      <p:sp>
        <p:nvSpPr>
          <p:cNvPr id="4" name="角丸四角形 3"/>
          <p:cNvSpPr/>
          <p:nvPr userDrawn="1"/>
        </p:nvSpPr>
        <p:spPr bwMode="auto">
          <a:xfrm>
            <a:off x="128526" y="1055791"/>
            <a:ext cx="9644187" cy="5965733"/>
          </a:xfrm>
          <a:prstGeom prst="roundRect">
            <a:avLst>
              <a:gd name="adj" fmla="val 2422"/>
            </a:avLst>
          </a:prstGeom>
          <a:gradFill>
            <a:gsLst>
              <a:gs pos="0">
                <a:schemeClr val="accent6">
                  <a:lumMod val="40000"/>
                  <a:lumOff val="60000"/>
                </a:schemeClr>
              </a:gs>
              <a:gs pos="0">
                <a:schemeClr val="accent6">
                  <a:lumMod val="40000"/>
                  <a:lumOff val="60000"/>
                </a:schemeClr>
              </a:gs>
              <a:gs pos="1000">
                <a:schemeClr val="accent6">
                  <a:lumMod val="40000"/>
                  <a:lumOff val="60000"/>
                </a:schemeClr>
              </a:gs>
              <a:gs pos="100000">
                <a:srgbClr val="FFEBFA"/>
              </a:gs>
            </a:gsLst>
            <a:lin ang="5400000" scaled="0"/>
          </a:gradFill>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a:lstStyle/>
          <a:p>
            <a:pPr defTabSz="913943" fontAlgn="base">
              <a:spcBef>
                <a:spcPct val="0"/>
              </a:spcBef>
              <a:spcAft>
                <a:spcPct val="0"/>
              </a:spcAft>
              <a:defRPr/>
            </a:pPr>
            <a:endParaRPr kumimoji="1" lang="ja-JP" altLang="en-US" sz="1399" dirty="0">
              <a:solidFill>
                <a:srgbClr val="FFFFFF"/>
              </a:solidFill>
            </a:endParaRPr>
          </a:p>
        </p:txBody>
      </p:sp>
      <p:sp>
        <p:nvSpPr>
          <p:cNvPr id="5" name="ブローチ 4"/>
          <p:cNvSpPr/>
          <p:nvPr userDrawn="1"/>
        </p:nvSpPr>
        <p:spPr bwMode="auto">
          <a:xfrm>
            <a:off x="272349" y="1210402"/>
            <a:ext cx="5685897" cy="5656912"/>
          </a:xfrm>
          <a:prstGeom prst="plaque">
            <a:avLst>
              <a:gd name="adj" fmla="val 8400"/>
            </a:avLst>
          </a:prstGeom>
          <a:solidFill>
            <a:schemeClr val="accent3"/>
          </a:solidFill>
          <a:ln w="1905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lstStyle/>
          <a:p>
            <a:pPr defTabSz="913943" fontAlgn="base">
              <a:spcBef>
                <a:spcPct val="0"/>
              </a:spcBef>
              <a:spcAft>
                <a:spcPct val="0"/>
              </a:spcAft>
              <a:defRPr/>
            </a:pPr>
            <a:endParaRPr kumimoji="1" lang="ja-JP" altLang="en-US" sz="999" dirty="0">
              <a:solidFill>
                <a:srgbClr val="000000"/>
              </a:solidFill>
            </a:endParaRPr>
          </a:p>
        </p:txBody>
      </p:sp>
      <p:pic>
        <p:nvPicPr>
          <p:cNvPr id="6" name="図 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1132910"/>
            <a:ext cx="351861" cy="378840"/>
          </a:xfrm>
          <a:prstGeom prst="rect">
            <a:avLst/>
          </a:prstGeom>
        </p:spPr>
      </p:pic>
      <p:pic>
        <p:nvPicPr>
          <p:cNvPr id="7" name="図 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1132910"/>
            <a:ext cx="351861" cy="378840"/>
          </a:xfrm>
          <a:prstGeom prst="rect">
            <a:avLst/>
          </a:prstGeom>
        </p:spPr>
      </p:pic>
      <p:pic>
        <p:nvPicPr>
          <p:cNvPr id="8" name="図 7"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6518592"/>
            <a:ext cx="351861" cy="378840"/>
          </a:xfrm>
          <a:prstGeom prst="rect">
            <a:avLst/>
          </a:prstGeom>
        </p:spPr>
      </p:pic>
      <p:pic>
        <p:nvPicPr>
          <p:cNvPr id="9" name="図 8"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6565966"/>
            <a:ext cx="351861" cy="378840"/>
          </a:xfrm>
          <a:prstGeom prst="rect">
            <a:avLst/>
          </a:prstGeom>
        </p:spPr>
      </p:pic>
      <p:sp>
        <p:nvSpPr>
          <p:cNvPr id="10" name="角丸四角形 9"/>
          <p:cNvSpPr/>
          <p:nvPr userDrawn="1"/>
        </p:nvSpPr>
        <p:spPr bwMode="auto">
          <a:xfrm>
            <a:off x="6246140" y="1442879"/>
            <a:ext cx="3382749" cy="2324758"/>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1"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292998" y="121125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0"/>
          <p:cNvSpPr txBox="1">
            <a:spLocks noChangeArrowheads="1"/>
          </p:cNvSpPr>
          <p:nvPr userDrawn="1"/>
        </p:nvSpPr>
        <p:spPr bwMode="auto">
          <a:xfrm>
            <a:off x="6389790" y="1376971"/>
            <a:ext cx="1077539"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機能のご紹介</a:t>
            </a:r>
          </a:p>
        </p:txBody>
      </p:sp>
      <p:sp>
        <p:nvSpPr>
          <p:cNvPr id="13" name="角丸四角形 12"/>
          <p:cNvSpPr/>
          <p:nvPr userDrawn="1"/>
        </p:nvSpPr>
        <p:spPr bwMode="auto">
          <a:xfrm>
            <a:off x="6246532" y="4155097"/>
            <a:ext cx="3382749" cy="2591669"/>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4"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318386" y="392248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0"/>
          <p:cNvSpPr txBox="1">
            <a:spLocks noChangeArrowheads="1"/>
          </p:cNvSpPr>
          <p:nvPr userDrawn="1"/>
        </p:nvSpPr>
        <p:spPr bwMode="auto">
          <a:xfrm>
            <a:off x="6415178" y="4077952"/>
            <a:ext cx="782587"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主な機能</a:t>
            </a:r>
          </a:p>
        </p:txBody>
      </p:sp>
      <p:pic>
        <p:nvPicPr>
          <p:cNvPr id="16" name="図 1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5055" y="3302684"/>
            <a:ext cx="351861" cy="378840"/>
          </a:xfrm>
          <a:prstGeom prst="rect">
            <a:avLst/>
          </a:prstGeom>
        </p:spPr>
      </p:pic>
      <p:pic>
        <p:nvPicPr>
          <p:cNvPr id="17" name="図 1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7010" y="6255998"/>
            <a:ext cx="351861" cy="378840"/>
          </a:xfrm>
          <a:prstGeom prst="rect">
            <a:avLst/>
          </a:prstGeom>
        </p:spPr>
      </p:pic>
    </p:spTree>
    <p:extLst>
      <p:ext uri="{BB962C8B-B14F-4D97-AF65-F5344CB8AC3E}">
        <p14:creationId xmlns:p14="http://schemas.microsoft.com/office/powerpoint/2010/main" val="13221572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6" y="138175"/>
            <a:ext cx="8147894" cy="369332"/>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6581631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3_タイトル スライド">
    <p:spTree>
      <p:nvGrpSpPr>
        <p:cNvPr id="1" name=""/>
        <p:cNvGrpSpPr/>
        <p:nvPr/>
      </p:nvGrpSpPr>
      <p:grpSpPr>
        <a:xfrm>
          <a:off x="0" y="0"/>
          <a:ext cx="0" cy="0"/>
          <a:chOff x="0" y="0"/>
          <a:chExt cx="0" cy="0"/>
        </a:xfrm>
      </p:grpSpPr>
      <p:sp>
        <p:nvSpPr>
          <p:cNvPr id="7" name="正方形/長方形 6"/>
          <p:cNvSpPr/>
          <p:nvPr userDrawn="1"/>
        </p:nvSpPr>
        <p:spPr bwMode="auto">
          <a:xfrm rot="10800000" flipV="1">
            <a:off x="128526" y="2844487"/>
            <a:ext cx="9068201" cy="76877"/>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28505" t="21034" r="25552" b="2316"/>
          <a:stretch>
            <a:fillRect/>
          </a:stretch>
        </p:blipFill>
        <p:spPr bwMode="auto">
          <a:xfrm>
            <a:off x="5218778" y="47835"/>
            <a:ext cx="4553935" cy="5967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8"/>
          <p:cNvSpPr/>
          <p:nvPr userDrawn="1"/>
        </p:nvSpPr>
        <p:spPr bwMode="auto">
          <a:xfrm rot="5400000" flipV="1">
            <a:off x="2360007" y="2989082"/>
            <a:ext cx="5644554" cy="72990"/>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Picture 11" descr="http://mjsintra.mjs.co.jp/hansoku/gazou/P_LOGO.gif"/>
          <p:cNvPicPr>
            <a:picLocks noChangeAspect="1" noChangeArrowheads="1"/>
          </p:cNvPicPr>
          <p:nvPr userDrawn="1"/>
        </p:nvPicPr>
        <p:blipFill>
          <a:blip r:embed="rId3" cstate="email">
            <a:lum bright="30000"/>
            <a:extLst>
              <a:ext uri="{28A0092B-C50C-407E-A947-70E740481C1C}">
                <a14:useLocalDpi xmlns:a14="http://schemas.microsoft.com/office/drawing/2010/main" val="0"/>
              </a:ext>
            </a:extLst>
          </a:blip>
          <a:srcRect/>
          <a:stretch>
            <a:fillRect/>
          </a:stretch>
        </p:blipFill>
        <p:spPr bwMode="auto">
          <a:xfrm>
            <a:off x="344323" y="6169034"/>
            <a:ext cx="1367767" cy="54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8"/>
          <p:cNvSpPr>
            <a:spLocks noChangeArrowheads="1"/>
          </p:cNvSpPr>
          <p:nvPr userDrawn="1"/>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2" name="Rectangle 13"/>
          <p:cNvSpPr txBox="1">
            <a:spLocks noChangeArrowheads="1"/>
          </p:cNvSpPr>
          <p:nvPr userDrawn="1"/>
        </p:nvSpPr>
        <p:spPr bwMode="auto">
          <a:xfrm>
            <a:off x="2143682" y="6092154"/>
            <a:ext cx="3814515" cy="464685"/>
          </a:xfrm>
          <a:prstGeom prst="rect">
            <a:avLst/>
          </a:prstGeom>
          <a:noFill/>
          <a:ln>
            <a:noFill/>
          </a:ln>
          <a:extLst/>
        </p:spPr>
        <p:txBody>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20000"/>
              </a:spcBef>
              <a:spcAft>
                <a:spcPct val="0"/>
              </a:spcAft>
              <a:defRPr/>
            </a:pPr>
            <a:r>
              <a:rPr lang="ja-JP" altLang="en-US" sz="1799">
                <a:solidFill>
                  <a:srgbClr val="404040"/>
                </a:solidFill>
                <a:latin typeface="HGP創英角ｺﾞｼｯｸUB" pitchFamily="50" charset="-128"/>
                <a:ea typeface="HGP創英角ｺﾞｼｯｸUB" pitchFamily="50" charset="-128"/>
              </a:rPr>
              <a:t>株式会社ミロク情報サービス</a:t>
            </a:r>
            <a:endParaRPr lang="en-US" altLang="ja-JP" sz="1799">
              <a:solidFill>
                <a:srgbClr val="404040"/>
              </a:solidFill>
              <a:latin typeface="HGP創英角ｺﾞｼｯｸUB" pitchFamily="50" charset="-128"/>
              <a:ea typeface="HGP創英角ｺﾞｼｯｸUB" pitchFamily="50" charset="-128"/>
            </a:endParaRPr>
          </a:p>
        </p:txBody>
      </p:sp>
      <p:sp>
        <p:nvSpPr>
          <p:cNvPr id="13" name="正方形/長方形 12"/>
          <p:cNvSpPr/>
          <p:nvPr userDrawn="1"/>
        </p:nvSpPr>
        <p:spPr bwMode="auto">
          <a:xfrm>
            <a:off x="199929" y="5936691"/>
            <a:ext cx="9572784" cy="78586"/>
          </a:xfrm>
          <a:prstGeom prst="rect">
            <a:avLst/>
          </a:prstGeom>
          <a:solidFill>
            <a:schemeClr val="accent2">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4" name="テキスト ボックス 13"/>
          <p:cNvSpPr txBox="1"/>
          <p:nvPr userDrawn="1"/>
        </p:nvSpPr>
        <p:spPr>
          <a:xfrm>
            <a:off x="199929" y="1520477"/>
            <a:ext cx="5471069" cy="2014204"/>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lstStyle/>
          <a:p>
            <a:pPr defTabSz="913943" fontAlgn="base">
              <a:spcBef>
                <a:spcPct val="0"/>
              </a:spcBef>
              <a:spcAft>
                <a:spcPct val="0"/>
              </a:spcAft>
              <a:defRPr/>
            </a:pPr>
            <a:endParaRPr kumimoji="1" lang="ja-JP" altLang="en-US" sz="3198" dirty="0">
              <a:solidFill>
                <a:srgbClr val="000000"/>
              </a:solidFill>
            </a:endParaRPr>
          </a:p>
        </p:txBody>
      </p:sp>
      <p:sp>
        <p:nvSpPr>
          <p:cNvPr id="15" name="Text Box 4"/>
          <p:cNvSpPr txBox="1">
            <a:spLocks noChangeArrowheads="1"/>
          </p:cNvSpPr>
          <p:nvPr userDrawn="1"/>
        </p:nvSpPr>
        <p:spPr bwMode="auto">
          <a:xfrm>
            <a:off x="199929" y="1675942"/>
            <a:ext cx="4222631" cy="295337"/>
          </a:xfrm>
          <a:prstGeom prst="rect">
            <a:avLst/>
          </a:prstGeom>
          <a:noFill/>
          <a:ln>
            <a:noFill/>
          </a:ln>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lnSpc>
                <a:spcPct val="110000"/>
              </a:lnSpc>
              <a:spcBef>
                <a:spcPct val="0"/>
              </a:spcBef>
              <a:spcAft>
                <a:spcPct val="0"/>
              </a:spcAft>
              <a:defRPr/>
            </a:pPr>
            <a:r>
              <a:rPr kumimoji="0" lang="ja-JP" altLang="en-US" sz="1199">
                <a:solidFill>
                  <a:srgbClr val="000000"/>
                </a:solidFill>
                <a:latin typeface="HGP創英角ｺﾞｼｯｸUB" pitchFamily="50" charset="-128"/>
                <a:ea typeface="HGP創英角ｺﾞｼｯｸUB" pitchFamily="50" charset="-128"/>
              </a:rPr>
              <a:t>財務を核とした経営管理「マネジメントシステム」を提案するＥＲＰ</a:t>
            </a:r>
          </a:p>
        </p:txBody>
      </p:sp>
      <p:sp>
        <p:nvSpPr>
          <p:cNvPr id="16" name="正方形/長方形 15"/>
          <p:cNvSpPr/>
          <p:nvPr userDrawn="1"/>
        </p:nvSpPr>
        <p:spPr bwMode="auto">
          <a:xfrm>
            <a:off x="8695319" y="5395127"/>
            <a:ext cx="1005991" cy="541563"/>
          </a:xfrm>
          <a:prstGeom prst="rect">
            <a:avLst/>
          </a:prstGeom>
          <a:solidFill>
            <a:schemeClr val="bg1"/>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7" name="Picture 4" descr="http://mjsintra.mjs.co.jp/hansoku/gazou/11_Galileopt_NX-I/Galileopt_NX-I_R_nomal.png"/>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04690" y="2120125"/>
            <a:ext cx="4909364" cy="929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0"/>
          <p:cNvSpPr>
            <a:spLocks noChangeArrowheads="1"/>
          </p:cNvSpPr>
          <p:nvPr userDrawn="1"/>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latin typeface="Arial Unicode MS" pitchFamily="50" charset="-128"/>
                <a:ea typeface="Arial Unicode MS" pitchFamily="50" charset="-128"/>
                <a:cs typeface="Arial Unicode MS" pitchFamily="50" charset="-128"/>
              </a:rPr>
              <a:t>©2014 MIROKU JYOHO SERVICE CO., LTD. </a:t>
            </a:r>
          </a:p>
        </p:txBody>
      </p:sp>
      <p:sp>
        <p:nvSpPr>
          <p:cNvPr id="23" name="コンテンツ プレースホルダ 2"/>
          <p:cNvSpPr>
            <a:spLocks noGrp="1"/>
          </p:cNvSpPr>
          <p:nvPr>
            <p:ph idx="1"/>
          </p:nvPr>
        </p:nvSpPr>
        <p:spPr>
          <a:xfrm>
            <a:off x="128402" y="280498"/>
            <a:ext cx="4523340" cy="622846"/>
          </a:xfrm>
          <a:prstGeom prst="rect">
            <a:avLst/>
          </a:prstGeom>
        </p:spPr>
        <p:txBody>
          <a:bodyPr wrap="none"/>
          <a:lstStyle>
            <a:lvl1pPr>
              <a:defRPr sz="2399">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dirty="0"/>
              <a:t>マスタ テキストの書式設定</a:t>
            </a:r>
          </a:p>
        </p:txBody>
      </p:sp>
      <p:sp>
        <p:nvSpPr>
          <p:cNvPr id="24" name="コンテンツ プレースホルダ 2"/>
          <p:cNvSpPr>
            <a:spLocks noGrp="1"/>
          </p:cNvSpPr>
          <p:nvPr>
            <p:ph idx="10"/>
          </p:nvPr>
        </p:nvSpPr>
        <p:spPr>
          <a:xfrm>
            <a:off x="200376"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7" name="コンテンツ プレースホルダ 2"/>
          <p:cNvSpPr>
            <a:spLocks noGrp="1"/>
          </p:cNvSpPr>
          <p:nvPr>
            <p:ph idx="12"/>
          </p:nvPr>
        </p:nvSpPr>
        <p:spPr>
          <a:xfrm>
            <a:off x="2287604"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0" name="コンテンツ プレースホルダ 2"/>
          <p:cNvSpPr>
            <a:spLocks noGrp="1"/>
          </p:cNvSpPr>
          <p:nvPr>
            <p:ph idx="13"/>
          </p:nvPr>
        </p:nvSpPr>
        <p:spPr>
          <a:xfrm>
            <a:off x="2143657" y="6554436"/>
            <a:ext cx="2015255" cy="467862"/>
          </a:xfrm>
          <a:prstGeom prst="rect">
            <a:avLst/>
          </a:prstGeom>
        </p:spPr>
        <p:txBody>
          <a:bodyPr wrap="none"/>
          <a:lstStyle>
            <a:lvl1pPr>
              <a:buNone/>
              <a:defRPr sz="1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endParaRPr lang="ja-JP" altLang="en-US"/>
          </a:p>
        </p:txBody>
      </p:sp>
      <p:sp>
        <p:nvSpPr>
          <p:cNvPr id="21" name="コンテンツ プレースホルダ 2"/>
          <p:cNvSpPr>
            <a:spLocks noGrp="1"/>
          </p:cNvSpPr>
          <p:nvPr>
            <p:ph idx="14"/>
          </p:nvPr>
        </p:nvSpPr>
        <p:spPr>
          <a:xfrm>
            <a:off x="632219" y="2992717"/>
            <a:ext cx="4523340" cy="852411"/>
          </a:xfrm>
          <a:prstGeom prst="rect">
            <a:avLst/>
          </a:prstGeom>
        </p:spPr>
        <p:txBody>
          <a:bodyPr wrap="none"/>
          <a:lstStyle>
            <a:lvl1pPr>
              <a:defRPr sz="3598">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a:t>マスタ テキストの書式設定</a:t>
            </a:r>
          </a:p>
        </p:txBody>
      </p:sp>
    </p:spTree>
    <p:extLst>
      <p:ext uri="{BB962C8B-B14F-4D97-AF65-F5344CB8AC3E}">
        <p14:creationId xmlns:p14="http://schemas.microsoft.com/office/powerpoint/2010/main" val="31367204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bg2">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20416782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accent6">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23520377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prstClr val="black"/>
              <a:srgbClr val="66FF66">
                <a:tint val="45000"/>
                <a:satMod val="400000"/>
              </a:srgbClr>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17253684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タイトル スライド">
    <p:spTree>
      <p:nvGrpSpPr>
        <p:cNvPr id="1" name=""/>
        <p:cNvGrpSpPr/>
        <p:nvPr/>
      </p:nvGrpSpPr>
      <p:grpSpPr>
        <a:xfrm>
          <a:off x="0" y="0"/>
          <a:ext cx="0" cy="0"/>
          <a:chOff x="0" y="0"/>
          <a:chExt cx="0" cy="0"/>
        </a:xfrm>
      </p:grpSpPr>
      <p:pic>
        <p:nvPicPr>
          <p:cNvPr id="2" name="Picture 2" descr="http://mjsintra.mjs.co.jp/hansoku/gazou/MJS_logo3.pn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374634" y="2837653"/>
            <a:ext cx="896506" cy="136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a:spLocks noChangeArrowheads="1"/>
          </p:cNvSpPr>
          <p:nvPr userDrawn="1"/>
        </p:nvSpPr>
        <p:spPr bwMode="auto">
          <a:xfrm>
            <a:off x="4761" y="6843850"/>
            <a:ext cx="4573688" cy="369332"/>
          </a:xfrm>
          <a:prstGeom prst="rect">
            <a:avLst/>
          </a:prstGeom>
          <a:noFill/>
          <a:ln>
            <a:noFill/>
          </a:ln>
          <a:extLst/>
        </p:spPr>
        <p:txBody>
          <a:bodyPr wrap="none">
            <a:spAutoFit/>
          </a:bodyPr>
          <a:lstStyle>
            <a:defPPr>
              <a:defRPr lang="ja-JP"/>
            </a:defPPr>
            <a:lvl1pPr algn="l" defTabSz="1028700" rtl="0" fontAlgn="base">
              <a:spcBef>
                <a:spcPct val="0"/>
              </a:spcBef>
              <a:spcAft>
                <a:spcPct val="0"/>
              </a:spcAft>
              <a:defRPr kumimoji="1" sz="2000" kern="1200">
                <a:solidFill>
                  <a:schemeClr val="tx1"/>
                </a:solidFill>
                <a:latin typeface="Arial" charset="0"/>
                <a:ea typeface="ＭＳ Ｐゴシック" charset="-128"/>
                <a:cs typeface="+mn-cs"/>
              </a:defRPr>
            </a:lvl1pPr>
            <a:lvl2pPr marL="514350" indent="-571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2pPr>
            <a:lvl3pPr marL="1028700" indent="-1143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3pPr>
            <a:lvl4pPr marL="1543050" indent="-1714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4pPr>
            <a:lvl5pPr marL="2057400" indent="-2286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a:lstStyle>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記載された内容および製品の仕様は予告なく変更することがあります。</a:t>
            </a:r>
            <a:endParaRPr lang="en-US" altLang="ja-JP" sz="900" dirty="0">
              <a:solidFill>
                <a:srgbClr val="000000"/>
              </a:solidFill>
              <a:latin typeface="メイリオ" pitchFamily="50" charset="-128"/>
              <a:ea typeface="メイリオ" pitchFamily="50" charset="-128"/>
              <a:cs typeface="メイリオ" pitchFamily="50" charset="-128"/>
            </a:endParaRPr>
          </a:p>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 </a:t>
            </a:r>
            <a:r>
              <a:rPr lang="en-US" altLang="ja-JP" sz="900" dirty="0">
                <a:solidFill>
                  <a:srgbClr val="000000"/>
                </a:solidFill>
                <a:latin typeface="メイリオ" pitchFamily="50" charset="-128"/>
                <a:ea typeface="メイリオ" pitchFamily="50" charset="-128"/>
                <a:cs typeface="メイリオ" pitchFamily="50" charset="-128"/>
              </a:rPr>
              <a:t>NX-I</a:t>
            </a:r>
            <a:r>
              <a:rPr lang="ja-JP" altLang="en-US" sz="900" dirty="0">
                <a:solidFill>
                  <a:srgbClr val="000000"/>
                </a:solidFill>
                <a:latin typeface="メイリオ" pitchFamily="50" charset="-128"/>
                <a:ea typeface="メイリオ" pitchFamily="50" charset="-128"/>
                <a:cs typeface="メイリオ" pitchFamily="50" charset="-128"/>
              </a:rPr>
              <a:t>」は株式会社ミロク情報サービスの登録商標です。</a:t>
            </a:r>
          </a:p>
        </p:txBody>
      </p:sp>
    </p:spTree>
    <p:extLst>
      <p:ext uri="{BB962C8B-B14F-4D97-AF65-F5344CB8AC3E}">
        <p14:creationId xmlns:p14="http://schemas.microsoft.com/office/powerpoint/2010/main" val="1905743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6" name="フッター プレースホルダ 4"/>
          <p:cNvSpPr>
            <a:spLocks noGrp="1"/>
          </p:cNvSpPr>
          <p:nvPr>
            <p:ph type="ftr" sz="quarter" idx="3"/>
          </p:nvPr>
        </p:nvSpPr>
        <p:spPr>
          <a:xfrm>
            <a:off x="342107" y="7115674"/>
            <a:ext cx="3135313" cy="12311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sz="800">
                <a:solidFill>
                  <a:srgbClr val="808080"/>
                </a:solidFill>
                <a:latin typeface="Arial" pitchFamily="34" charset="0"/>
                <a:ea typeface="HG丸ｺﾞｼｯｸM-PRO" pitchFamily="50" charset="-128"/>
                <a:cs typeface="Arial" pitchFamily="34" charset="0"/>
              </a:defRPr>
            </a:lvl1pPr>
          </a:lstStyle>
          <a:p>
            <a:pPr defTabSz="987425" fontAlgn="base">
              <a:spcBef>
                <a:spcPct val="0"/>
              </a:spcBef>
              <a:spcAft>
                <a:spcPct val="0"/>
              </a:spcAft>
              <a:defRPr/>
            </a:pPr>
            <a:r>
              <a:rPr lang="en-US" altLang="ja-JP" kern="0" dirty="0"/>
              <a:t>© 2017 Fuji Xerox Co., Ltd. All rights reserved.</a:t>
            </a:r>
          </a:p>
        </p:txBody>
      </p:sp>
      <p:sp>
        <p:nvSpPr>
          <p:cNvPr id="10" name="スライド番号プレースホルダ 5"/>
          <p:cNvSpPr>
            <a:spLocks noGrp="1"/>
          </p:cNvSpPr>
          <p:nvPr>
            <p:ph type="sldNum" sz="quarter" idx="4"/>
          </p:nvPr>
        </p:nvSpPr>
        <p:spPr>
          <a:xfrm>
            <a:off x="4592638" y="7082582"/>
            <a:ext cx="715962" cy="2079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ctr">
              <a:defRPr sz="1000">
                <a:solidFill>
                  <a:srgbClr val="000000"/>
                </a:solidFill>
                <a:latin typeface="Arial" pitchFamily="34" charset="0"/>
                <a:ea typeface="HG丸ｺﾞｼｯｸM-PRO" pitchFamily="50" charset="-128"/>
                <a:cs typeface="Arial" pitchFamily="34" charset="0"/>
              </a:defRPr>
            </a:lvl1pPr>
          </a:lstStyle>
          <a:p>
            <a:pPr defTabSz="987425" fontAlgn="base">
              <a:spcBef>
                <a:spcPct val="0"/>
              </a:spcBef>
              <a:spcAft>
                <a:spcPct val="0"/>
              </a:spcAft>
              <a:defRPr/>
            </a:pPr>
            <a:fld id="{EB0432B6-DF3A-4012-B234-A14B088B809D}" type="slidenum">
              <a:rPr lang="en-US" altLang="ja-JP" kern="0" smtClean="0"/>
              <a:pPr defTabSz="987425" fontAlgn="base">
                <a:spcBef>
                  <a:spcPct val="0"/>
                </a:spcBef>
                <a:spcAft>
                  <a:spcPct val="0"/>
                </a:spcAft>
                <a:defRPr/>
              </a:pPr>
              <a:t>‹#›</a:t>
            </a:fld>
            <a:endParaRPr lang="en-US" altLang="en-US" kern="0" dirty="0"/>
          </a:p>
        </p:txBody>
      </p:sp>
      <p:sp>
        <p:nvSpPr>
          <p:cNvPr id="12" name="コンテンツ プレースホルダ 11"/>
          <p:cNvSpPr>
            <a:spLocks noGrp="1"/>
          </p:cNvSpPr>
          <p:nvPr>
            <p:ph sz="quarter" idx="10"/>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9" name="タイトル 8"/>
          <p:cNvSpPr>
            <a:spLocks noGrp="1"/>
          </p:cNvSpPr>
          <p:nvPr>
            <p:ph type="title"/>
          </p:nvPr>
        </p:nvSpPr>
        <p:spPr/>
        <p:txBody>
          <a:bodyPr/>
          <a:lstStyle/>
          <a:p>
            <a:r>
              <a:rPr kumimoji="1" lang="ja-JP" altLang="en-US"/>
              <a:t>マスタ タイトルの書式設定</a:t>
            </a:r>
            <a:endParaRPr kumimoji="1" lang="ja-JP" altLang="en-US" dirty="0"/>
          </a:p>
        </p:txBody>
      </p:sp>
    </p:spTree>
    <p:extLst>
      <p:ext uri="{BB962C8B-B14F-4D97-AF65-F5344CB8AC3E}">
        <p14:creationId xmlns:p14="http://schemas.microsoft.com/office/powerpoint/2010/main" val="5216180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3" y="138169"/>
            <a:ext cx="8147894" cy="369332"/>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23831542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6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bg2">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40829899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7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accent6">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27699150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8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prstClr val="black"/>
              <a:srgbClr val="66FF66">
                <a:tint val="45000"/>
                <a:satMod val="400000"/>
              </a:srgbClr>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14656406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128526" y="137368"/>
            <a:ext cx="8147893" cy="369332"/>
          </a:xfrm>
          <a:prstGeom prst="rect">
            <a:avLst/>
          </a:prstGeom>
        </p:spPr>
        <p:txBody>
          <a:bodyPr/>
          <a:lstStyle/>
          <a:p>
            <a:r>
              <a:rPr lang="ja-JP" altLang="en-US" dirty="0"/>
              <a:t>マスター タイトルの書式設定</a:t>
            </a:r>
          </a:p>
        </p:txBody>
      </p:sp>
    </p:spTree>
    <p:extLst>
      <p:ext uri="{BB962C8B-B14F-4D97-AF65-F5344CB8AC3E}">
        <p14:creationId xmlns:p14="http://schemas.microsoft.com/office/powerpoint/2010/main" val="1339303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20029" y="132243"/>
            <a:ext cx="5091574" cy="369332"/>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137143998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6" y="138175"/>
            <a:ext cx="8147894" cy="369332"/>
          </a:xfrm>
          <a:prstGeom prst="rect">
            <a:avLst/>
          </a:prstGeom>
        </p:spPr>
        <p:txBody>
          <a:bodyPr/>
          <a:lstStyle/>
          <a:p>
            <a:r>
              <a:rPr lang="ja-JP" altLang="en-US"/>
              <a:t>マスタ タイトルの書式設定</a:t>
            </a:r>
          </a:p>
        </p:txBody>
      </p:sp>
      <p:sp>
        <p:nvSpPr>
          <p:cNvPr id="4" name="角丸四角形 3"/>
          <p:cNvSpPr/>
          <p:nvPr userDrawn="1"/>
        </p:nvSpPr>
        <p:spPr bwMode="auto">
          <a:xfrm>
            <a:off x="128526" y="1055791"/>
            <a:ext cx="9644187" cy="5965733"/>
          </a:xfrm>
          <a:prstGeom prst="roundRect">
            <a:avLst>
              <a:gd name="adj" fmla="val 2422"/>
            </a:avLst>
          </a:prstGeom>
          <a:gradFill>
            <a:gsLst>
              <a:gs pos="0">
                <a:schemeClr val="accent6">
                  <a:lumMod val="40000"/>
                  <a:lumOff val="60000"/>
                </a:schemeClr>
              </a:gs>
              <a:gs pos="0">
                <a:schemeClr val="accent6">
                  <a:lumMod val="40000"/>
                  <a:lumOff val="60000"/>
                </a:schemeClr>
              </a:gs>
              <a:gs pos="1000">
                <a:schemeClr val="accent6">
                  <a:lumMod val="40000"/>
                  <a:lumOff val="60000"/>
                </a:schemeClr>
              </a:gs>
              <a:gs pos="100000">
                <a:srgbClr val="FFEBFA"/>
              </a:gs>
            </a:gsLst>
            <a:lin ang="5400000" scaled="0"/>
          </a:gradFill>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a:lstStyle/>
          <a:p>
            <a:pPr defTabSz="913943" fontAlgn="base">
              <a:spcBef>
                <a:spcPct val="0"/>
              </a:spcBef>
              <a:spcAft>
                <a:spcPct val="0"/>
              </a:spcAft>
              <a:defRPr/>
            </a:pPr>
            <a:endParaRPr kumimoji="1" lang="ja-JP" altLang="en-US" sz="1399" dirty="0">
              <a:solidFill>
                <a:srgbClr val="FFFFFF"/>
              </a:solidFill>
            </a:endParaRPr>
          </a:p>
        </p:txBody>
      </p:sp>
      <p:sp>
        <p:nvSpPr>
          <p:cNvPr id="5" name="ブローチ 4"/>
          <p:cNvSpPr/>
          <p:nvPr userDrawn="1"/>
        </p:nvSpPr>
        <p:spPr bwMode="auto">
          <a:xfrm>
            <a:off x="272349" y="1210402"/>
            <a:ext cx="5685897" cy="5656912"/>
          </a:xfrm>
          <a:prstGeom prst="plaque">
            <a:avLst>
              <a:gd name="adj" fmla="val 8400"/>
            </a:avLst>
          </a:prstGeom>
          <a:solidFill>
            <a:schemeClr val="accent3"/>
          </a:solidFill>
          <a:ln w="1905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lstStyle/>
          <a:p>
            <a:pPr defTabSz="913943" fontAlgn="base">
              <a:spcBef>
                <a:spcPct val="0"/>
              </a:spcBef>
              <a:spcAft>
                <a:spcPct val="0"/>
              </a:spcAft>
              <a:defRPr/>
            </a:pPr>
            <a:endParaRPr kumimoji="1" lang="ja-JP" altLang="en-US" sz="999" dirty="0">
              <a:solidFill>
                <a:srgbClr val="000000"/>
              </a:solidFill>
            </a:endParaRPr>
          </a:p>
        </p:txBody>
      </p:sp>
      <p:pic>
        <p:nvPicPr>
          <p:cNvPr id="6" name="図 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1132910"/>
            <a:ext cx="351861" cy="378840"/>
          </a:xfrm>
          <a:prstGeom prst="rect">
            <a:avLst/>
          </a:prstGeom>
        </p:spPr>
      </p:pic>
      <p:pic>
        <p:nvPicPr>
          <p:cNvPr id="7" name="図 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1132910"/>
            <a:ext cx="351861" cy="378840"/>
          </a:xfrm>
          <a:prstGeom prst="rect">
            <a:avLst/>
          </a:prstGeom>
        </p:spPr>
      </p:pic>
      <p:pic>
        <p:nvPicPr>
          <p:cNvPr id="8" name="図 7"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6518592"/>
            <a:ext cx="351861" cy="378840"/>
          </a:xfrm>
          <a:prstGeom prst="rect">
            <a:avLst/>
          </a:prstGeom>
        </p:spPr>
      </p:pic>
      <p:pic>
        <p:nvPicPr>
          <p:cNvPr id="9" name="図 8"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6565966"/>
            <a:ext cx="351861" cy="378840"/>
          </a:xfrm>
          <a:prstGeom prst="rect">
            <a:avLst/>
          </a:prstGeom>
        </p:spPr>
      </p:pic>
      <p:sp>
        <p:nvSpPr>
          <p:cNvPr id="10" name="角丸四角形 9"/>
          <p:cNvSpPr/>
          <p:nvPr userDrawn="1"/>
        </p:nvSpPr>
        <p:spPr bwMode="auto">
          <a:xfrm>
            <a:off x="6246140" y="1442879"/>
            <a:ext cx="3382749" cy="2324758"/>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1"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292998" y="121125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0"/>
          <p:cNvSpPr txBox="1">
            <a:spLocks noChangeArrowheads="1"/>
          </p:cNvSpPr>
          <p:nvPr userDrawn="1"/>
        </p:nvSpPr>
        <p:spPr bwMode="auto">
          <a:xfrm>
            <a:off x="6389790" y="1376971"/>
            <a:ext cx="1077539"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機能のご紹介</a:t>
            </a:r>
          </a:p>
        </p:txBody>
      </p:sp>
      <p:sp>
        <p:nvSpPr>
          <p:cNvPr id="13" name="角丸四角形 12"/>
          <p:cNvSpPr/>
          <p:nvPr userDrawn="1"/>
        </p:nvSpPr>
        <p:spPr bwMode="auto">
          <a:xfrm>
            <a:off x="6246532" y="4155097"/>
            <a:ext cx="3382749" cy="2591669"/>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4"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318386" y="392248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0"/>
          <p:cNvSpPr txBox="1">
            <a:spLocks noChangeArrowheads="1"/>
          </p:cNvSpPr>
          <p:nvPr userDrawn="1"/>
        </p:nvSpPr>
        <p:spPr bwMode="auto">
          <a:xfrm>
            <a:off x="6415178" y="4077952"/>
            <a:ext cx="782587"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主な機能</a:t>
            </a:r>
          </a:p>
        </p:txBody>
      </p:sp>
      <p:pic>
        <p:nvPicPr>
          <p:cNvPr id="16" name="図 1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5055" y="3302684"/>
            <a:ext cx="351861" cy="378840"/>
          </a:xfrm>
          <a:prstGeom prst="rect">
            <a:avLst/>
          </a:prstGeom>
        </p:spPr>
      </p:pic>
      <p:pic>
        <p:nvPicPr>
          <p:cNvPr id="17" name="図 1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7010" y="6255998"/>
            <a:ext cx="351861" cy="378840"/>
          </a:xfrm>
          <a:prstGeom prst="rect">
            <a:avLst/>
          </a:prstGeom>
        </p:spPr>
      </p:pic>
    </p:spTree>
    <p:extLst>
      <p:ext uri="{BB962C8B-B14F-4D97-AF65-F5344CB8AC3E}">
        <p14:creationId xmlns:p14="http://schemas.microsoft.com/office/powerpoint/2010/main" val="34233901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6" y="138175"/>
            <a:ext cx="8147894" cy="369332"/>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128918896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3_タイトル スライド">
    <p:spTree>
      <p:nvGrpSpPr>
        <p:cNvPr id="1" name=""/>
        <p:cNvGrpSpPr/>
        <p:nvPr/>
      </p:nvGrpSpPr>
      <p:grpSpPr>
        <a:xfrm>
          <a:off x="0" y="0"/>
          <a:ext cx="0" cy="0"/>
          <a:chOff x="0" y="0"/>
          <a:chExt cx="0" cy="0"/>
        </a:xfrm>
      </p:grpSpPr>
      <p:sp>
        <p:nvSpPr>
          <p:cNvPr id="7" name="正方形/長方形 6"/>
          <p:cNvSpPr/>
          <p:nvPr userDrawn="1"/>
        </p:nvSpPr>
        <p:spPr bwMode="auto">
          <a:xfrm rot="10800000" flipV="1">
            <a:off x="128526" y="2844487"/>
            <a:ext cx="9068201" cy="76877"/>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28505" t="21034" r="25552" b="2316"/>
          <a:stretch>
            <a:fillRect/>
          </a:stretch>
        </p:blipFill>
        <p:spPr bwMode="auto">
          <a:xfrm>
            <a:off x="5218778" y="47835"/>
            <a:ext cx="4553935" cy="5967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8"/>
          <p:cNvSpPr/>
          <p:nvPr userDrawn="1"/>
        </p:nvSpPr>
        <p:spPr bwMode="auto">
          <a:xfrm rot="5400000" flipV="1">
            <a:off x="2360007" y="2989082"/>
            <a:ext cx="5644554" cy="72990"/>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Picture 11" descr="http://mjsintra.mjs.co.jp/hansoku/gazou/P_LOGO.gif"/>
          <p:cNvPicPr>
            <a:picLocks noChangeAspect="1" noChangeArrowheads="1"/>
          </p:cNvPicPr>
          <p:nvPr userDrawn="1"/>
        </p:nvPicPr>
        <p:blipFill>
          <a:blip r:embed="rId3" cstate="email">
            <a:lum bright="30000"/>
            <a:extLst>
              <a:ext uri="{28A0092B-C50C-407E-A947-70E740481C1C}">
                <a14:useLocalDpi xmlns:a14="http://schemas.microsoft.com/office/drawing/2010/main" val="0"/>
              </a:ext>
            </a:extLst>
          </a:blip>
          <a:srcRect/>
          <a:stretch>
            <a:fillRect/>
          </a:stretch>
        </p:blipFill>
        <p:spPr bwMode="auto">
          <a:xfrm>
            <a:off x="344323" y="6169034"/>
            <a:ext cx="1367767" cy="54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8"/>
          <p:cNvSpPr>
            <a:spLocks noChangeArrowheads="1"/>
          </p:cNvSpPr>
          <p:nvPr userDrawn="1"/>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2" name="Rectangle 13"/>
          <p:cNvSpPr txBox="1">
            <a:spLocks noChangeArrowheads="1"/>
          </p:cNvSpPr>
          <p:nvPr userDrawn="1"/>
        </p:nvSpPr>
        <p:spPr bwMode="auto">
          <a:xfrm>
            <a:off x="2143682" y="6092154"/>
            <a:ext cx="3814515" cy="464685"/>
          </a:xfrm>
          <a:prstGeom prst="rect">
            <a:avLst/>
          </a:prstGeom>
          <a:noFill/>
          <a:ln>
            <a:noFill/>
          </a:ln>
          <a:extLst/>
        </p:spPr>
        <p:txBody>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20000"/>
              </a:spcBef>
              <a:spcAft>
                <a:spcPct val="0"/>
              </a:spcAft>
              <a:defRPr/>
            </a:pPr>
            <a:r>
              <a:rPr lang="ja-JP" altLang="en-US" sz="1799">
                <a:solidFill>
                  <a:srgbClr val="404040"/>
                </a:solidFill>
                <a:latin typeface="HGP創英角ｺﾞｼｯｸUB" pitchFamily="50" charset="-128"/>
                <a:ea typeface="HGP創英角ｺﾞｼｯｸUB" pitchFamily="50" charset="-128"/>
              </a:rPr>
              <a:t>株式会社ミロク情報サービス</a:t>
            </a:r>
            <a:endParaRPr lang="en-US" altLang="ja-JP" sz="1799">
              <a:solidFill>
                <a:srgbClr val="404040"/>
              </a:solidFill>
              <a:latin typeface="HGP創英角ｺﾞｼｯｸUB" pitchFamily="50" charset="-128"/>
              <a:ea typeface="HGP創英角ｺﾞｼｯｸUB" pitchFamily="50" charset="-128"/>
            </a:endParaRPr>
          </a:p>
        </p:txBody>
      </p:sp>
      <p:sp>
        <p:nvSpPr>
          <p:cNvPr id="13" name="正方形/長方形 12"/>
          <p:cNvSpPr/>
          <p:nvPr userDrawn="1"/>
        </p:nvSpPr>
        <p:spPr bwMode="auto">
          <a:xfrm>
            <a:off x="199929" y="5936691"/>
            <a:ext cx="9572784" cy="78586"/>
          </a:xfrm>
          <a:prstGeom prst="rect">
            <a:avLst/>
          </a:prstGeom>
          <a:solidFill>
            <a:schemeClr val="accent2">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4" name="テキスト ボックス 13"/>
          <p:cNvSpPr txBox="1"/>
          <p:nvPr userDrawn="1"/>
        </p:nvSpPr>
        <p:spPr>
          <a:xfrm>
            <a:off x="199929" y="1520477"/>
            <a:ext cx="5471069" cy="2014204"/>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lstStyle/>
          <a:p>
            <a:pPr defTabSz="913943" fontAlgn="base">
              <a:spcBef>
                <a:spcPct val="0"/>
              </a:spcBef>
              <a:spcAft>
                <a:spcPct val="0"/>
              </a:spcAft>
              <a:defRPr/>
            </a:pPr>
            <a:endParaRPr kumimoji="1" lang="ja-JP" altLang="en-US" sz="3198" dirty="0">
              <a:solidFill>
                <a:srgbClr val="000000"/>
              </a:solidFill>
            </a:endParaRPr>
          </a:p>
        </p:txBody>
      </p:sp>
      <p:sp>
        <p:nvSpPr>
          <p:cNvPr id="15" name="Text Box 4"/>
          <p:cNvSpPr txBox="1">
            <a:spLocks noChangeArrowheads="1"/>
          </p:cNvSpPr>
          <p:nvPr userDrawn="1"/>
        </p:nvSpPr>
        <p:spPr bwMode="auto">
          <a:xfrm>
            <a:off x="199929" y="1675942"/>
            <a:ext cx="4222631" cy="295337"/>
          </a:xfrm>
          <a:prstGeom prst="rect">
            <a:avLst/>
          </a:prstGeom>
          <a:noFill/>
          <a:ln>
            <a:noFill/>
          </a:ln>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lnSpc>
                <a:spcPct val="110000"/>
              </a:lnSpc>
              <a:spcBef>
                <a:spcPct val="0"/>
              </a:spcBef>
              <a:spcAft>
                <a:spcPct val="0"/>
              </a:spcAft>
              <a:defRPr/>
            </a:pPr>
            <a:r>
              <a:rPr kumimoji="0" lang="ja-JP" altLang="en-US" sz="1199">
                <a:solidFill>
                  <a:srgbClr val="000000"/>
                </a:solidFill>
                <a:latin typeface="HGP創英角ｺﾞｼｯｸUB" pitchFamily="50" charset="-128"/>
                <a:ea typeface="HGP創英角ｺﾞｼｯｸUB" pitchFamily="50" charset="-128"/>
              </a:rPr>
              <a:t>財務を核とした経営管理「マネジメントシステム」を提案するＥＲＰ</a:t>
            </a:r>
          </a:p>
        </p:txBody>
      </p:sp>
      <p:sp>
        <p:nvSpPr>
          <p:cNvPr id="16" name="正方形/長方形 15"/>
          <p:cNvSpPr/>
          <p:nvPr userDrawn="1"/>
        </p:nvSpPr>
        <p:spPr bwMode="auto">
          <a:xfrm>
            <a:off x="8695319" y="5395127"/>
            <a:ext cx="1005991" cy="541563"/>
          </a:xfrm>
          <a:prstGeom prst="rect">
            <a:avLst/>
          </a:prstGeom>
          <a:solidFill>
            <a:schemeClr val="bg1"/>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7" name="Picture 4" descr="http://mjsintra.mjs.co.jp/hansoku/gazou/11_Galileopt_NX-I/Galileopt_NX-I_R_nomal.png"/>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04690" y="2120125"/>
            <a:ext cx="4909364" cy="929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0"/>
          <p:cNvSpPr>
            <a:spLocks noChangeArrowheads="1"/>
          </p:cNvSpPr>
          <p:nvPr userDrawn="1"/>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latin typeface="Arial Unicode MS" pitchFamily="50" charset="-128"/>
                <a:ea typeface="Arial Unicode MS" pitchFamily="50" charset="-128"/>
                <a:cs typeface="Arial Unicode MS" pitchFamily="50" charset="-128"/>
              </a:rPr>
              <a:t>©2014 MIROKU JYOHO SERVICE CO., LTD. </a:t>
            </a:r>
          </a:p>
        </p:txBody>
      </p:sp>
      <p:sp>
        <p:nvSpPr>
          <p:cNvPr id="23" name="コンテンツ プレースホルダ 2"/>
          <p:cNvSpPr>
            <a:spLocks noGrp="1"/>
          </p:cNvSpPr>
          <p:nvPr>
            <p:ph idx="1"/>
          </p:nvPr>
        </p:nvSpPr>
        <p:spPr>
          <a:xfrm>
            <a:off x="128402" y="280498"/>
            <a:ext cx="4523340" cy="622846"/>
          </a:xfrm>
          <a:prstGeom prst="rect">
            <a:avLst/>
          </a:prstGeom>
        </p:spPr>
        <p:txBody>
          <a:bodyPr wrap="none"/>
          <a:lstStyle>
            <a:lvl1pPr>
              <a:defRPr sz="2399">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dirty="0"/>
              <a:t>マスタ テキストの書式設定</a:t>
            </a:r>
          </a:p>
        </p:txBody>
      </p:sp>
      <p:sp>
        <p:nvSpPr>
          <p:cNvPr id="24" name="コンテンツ プレースホルダ 2"/>
          <p:cNvSpPr>
            <a:spLocks noGrp="1"/>
          </p:cNvSpPr>
          <p:nvPr>
            <p:ph idx="10"/>
          </p:nvPr>
        </p:nvSpPr>
        <p:spPr>
          <a:xfrm>
            <a:off x="200376"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7" name="コンテンツ プレースホルダ 2"/>
          <p:cNvSpPr>
            <a:spLocks noGrp="1"/>
          </p:cNvSpPr>
          <p:nvPr>
            <p:ph idx="12"/>
          </p:nvPr>
        </p:nvSpPr>
        <p:spPr>
          <a:xfrm>
            <a:off x="2287604"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0" name="コンテンツ プレースホルダ 2"/>
          <p:cNvSpPr>
            <a:spLocks noGrp="1"/>
          </p:cNvSpPr>
          <p:nvPr>
            <p:ph idx="13"/>
          </p:nvPr>
        </p:nvSpPr>
        <p:spPr>
          <a:xfrm>
            <a:off x="2143657" y="6554436"/>
            <a:ext cx="2015255" cy="467862"/>
          </a:xfrm>
          <a:prstGeom prst="rect">
            <a:avLst/>
          </a:prstGeom>
        </p:spPr>
        <p:txBody>
          <a:bodyPr wrap="none"/>
          <a:lstStyle>
            <a:lvl1pPr>
              <a:buNone/>
              <a:defRPr sz="1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endParaRPr lang="ja-JP" altLang="en-US"/>
          </a:p>
        </p:txBody>
      </p:sp>
      <p:sp>
        <p:nvSpPr>
          <p:cNvPr id="21" name="コンテンツ プレースホルダ 2"/>
          <p:cNvSpPr>
            <a:spLocks noGrp="1"/>
          </p:cNvSpPr>
          <p:nvPr>
            <p:ph idx="14"/>
          </p:nvPr>
        </p:nvSpPr>
        <p:spPr>
          <a:xfrm>
            <a:off x="632219" y="2992717"/>
            <a:ext cx="4523340" cy="852411"/>
          </a:xfrm>
          <a:prstGeom prst="rect">
            <a:avLst/>
          </a:prstGeom>
        </p:spPr>
        <p:txBody>
          <a:bodyPr wrap="none"/>
          <a:lstStyle>
            <a:lvl1pPr>
              <a:defRPr sz="3598">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a:t>マスタ テキストの書式設定</a:t>
            </a:r>
          </a:p>
        </p:txBody>
      </p:sp>
    </p:spTree>
    <p:extLst>
      <p:ext uri="{BB962C8B-B14F-4D97-AF65-F5344CB8AC3E}">
        <p14:creationId xmlns:p14="http://schemas.microsoft.com/office/powerpoint/2010/main" val="24831499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bg2">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2971955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12" name="スライド番号プレースホルダ 5"/>
          <p:cNvSpPr>
            <a:spLocks noGrp="1"/>
          </p:cNvSpPr>
          <p:nvPr>
            <p:ph type="sldNum" sz="quarter" idx="4"/>
          </p:nvPr>
        </p:nvSpPr>
        <p:spPr>
          <a:xfrm>
            <a:off x="4592638" y="7082582"/>
            <a:ext cx="715962" cy="2079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ctr">
              <a:defRPr sz="1000">
                <a:solidFill>
                  <a:srgbClr val="000000"/>
                </a:solidFill>
                <a:latin typeface="Arial" pitchFamily="34" charset="0"/>
                <a:ea typeface="HG丸ｺﾞｼｯｸM-PRO" pitchFamily="50" charset="-128"/>
                <a:cs typeface="Arial" pitchFamily="34" charset="0"/>
              </a:defRPr>
            </a:lvl1pPr>
          </a:lstStyle>
          <a:p>
            <a:pPr defTabSz="987425" fontAlgn="base">
              <a:spcBef>
                <a:spcPct val="0"/>
              </a:spcBef>
              <a:spcAft>
                <a:spcPct val="0"/>
              </a:spcAft>
              <a:defRPr/>
            </a:pPr>
            <a:fld id="{EB0432B6-DF3A-4012-B234-A14B088B809D}" type="slidenum">
              <a:rPr lang="en-US" altLang="ja-JP" kern="0" smtClean="0"/>
              <a:pPr defTabSz="987425" fontAlgn="base">
                <a:spcBef>
                  <a:spcPct val="0"/>
                </a:spcBef>
                <a:spcAft>
                  <a:spcPct val="0"/>
                </a:spcAft>
                <a:defRPr/>
              </a:pPr>
              <a:t>‹#›</a:t>
            </a:fld>
            <a:endParaRPr lang="en-US" altLang="en-US" kern="0" dirty="0"/>
          </a:p>
        </p:txBody>
      </p:sp>
      <p:sp>
        <p:nvSpPr>
          <p:cNvPr id="11" name="コンテンツ プレースホルダ 10"/>
          <p:cNvSpPr>
            <a:spLocks noGrp="1"/>
          </p:cNvSpPr>
          <p:nvPr>
            <p:ph sz="quarter" idx="20"/>
          </p:nvPr>
        </p:nvSpPr>
        <p:spPr>
          <a:xfrm>
            <a:off x="485999" y="1385888"/>
            <a:ext cx="4032250" cy="5184775"/>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4" name="コンテンツ プレースホルダ 13"/>
          <p:cNvSpPr>
            <a:spLocks noGrp="1"/>
          </p:cNvSpPr>
          <p:nvPr>
            <p:ph sz="quarter" idx="21"/>
          </p:nvPr>
        </p:nvSpPr>
        <p:spPr>
          <a:xfrm>
            <a:off x="5383213" y="1385888"/>
            <a:ext cx="4032250" cy="5184775"/>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8" name="タイトル 7"/>
          <p:cNvSpPr>
            <a:spLocks noGrp="1"/>
          </p:cNvSpPr>
          <p:nvPr>
            <p:ph type="title"/>
          </p:nvPr>
        </p:nvSpPr>
        <p:spPr/>
        <p:txBody>
          <a:bodyPr/>
          <a:lstStyle/>
          <a:p>
            <a:r>
              <a:rPr kumimoji="1" lang="ja-JP" altLang="en-US"/>
              <a:t>マスタ タイトルの書式設定</a:t>
            </a:r>
          </a:p>
        </p:txBody>
      </p:sp>
    </p:spTree>
    <p:extLst>
      <p:ext uri="{BB962C8B-B14F-4D97-AF65-F5344CB8AC3E}">
        <p14:creationId xmlns:p14="http://schemas.microsoft.com/office/powerpoint/2010/main" val="17077872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accent6">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404014576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prstClr val="black"/>
              <a:srgbClr val="66FF66">
                <a:tint val="45000"/>
                <a:satMod val="400000"/>
              </a:srgbClr>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9687286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4_タイトル スライド">
    <p:spTree>
      <p:nvGrpSpPr>
        <p:cNvPr id="1" name=""/>
        <p:cNvGrpSpPr/>
        <p:nvPr/>
      </p:nvGrpSpPr>
      <p:grpSpPr>
        <a:xfrm>
          <a:off x="0" y="0"/>
          <a:ext cx="0" cy="0"/>
          <a:chOff x="0" y="0"/>
          <a:chExt cx="0" cy="0"/>
        </a:xfrm>
      </p:grpSpPr>
      <p:pic>
        <p:nvPicPr>
          <p:cNvPr id="2" name="Picture 2" descr="http://mjsintra.mjs.co.jp/hansoku/gazou/MJS_logo3.pn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374634" y="2837653"/>
            <a:ext cx="896506" cy="136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a:spLocks noChangeArrowheads="1"/>
          </p:cNvSpPr>
          <p:nvPr userDrawn="1"/>
        </p:nvSpPr>
        <p:spPr bwMode="auto">
          <a:xfrm>
            <a:off x="4761" y="6843850"/>
            <a:ext cx="4573688" cy="369332"/>
          </a:xfrm>
          <a:prstGeom prst="rect">
            <a:avLst/>
          </a:prstGeom>
          <a:noFill/>
          <a:ln>
            <a:noFill/>
          </a:ln>
          <a:extLst/>
        </p:spPr>
        <p:txBody>
          <a:bodyPr wrap="none">
            <a:spAutoFit/>
          </a:bodyPr>
          <a:lstStyle>
            <a:defPPr>
              <a:defRPr lang="ja-JP"/>
            </a:defPPr>
            <a:lvl1pPr algn="l" defTabSz="1028700" rtl="0" fontAlgn="base">
              <a:spcBef>
                <a:spcPct val="0"/>
              </a:spcBef>
              <a:spcAft>
                <a:spcPct val="0"/>
              </a:spcAft>
              <a:defRPr kumimoji="1" sz="2000" kern="1200">
                <a:solidFill>
                  <a:schemeClr val="tx1"/>
                </a:solidFill>
                <a:latin typeface="Arial" charset="0"/>
                <a:ea typeface="ＭＳ Ｐゴシック" charset="-128"/>
                <a:cs typeface="+mn-cs"/>
              </a:defRPr>
            </a:lvl1pPr>
            <a:lvl2pPr marL="514350" indent="-571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2pPr>
            <a:lvl3pPr marL="1028700" indent="-1143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3pPr>
            <a:lvl4pPr marL="1543050" indent="-1714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4pPr>
            <a:lvl5pPr marL="2057400" indent="-2286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a:lstStyle>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記載された内容および製品の仕様は予告なく変更することがあります。</a:t>
            </a:r>
            <a:endParaRPr lang="en-US" altLang="ja-JP" sz="900" dirty="0">
              <a:solidFill>
                <a:srgbClr val="000000"/>
              </a:solidFill>
              <a:latin typeface="メイリオ" pitchFamily="50" charset="-128"/>
              <a:ea typeface="メイリオ" pitchFamily="50" charset="-128"/>
              <a:cs typeface="メイリオ" pitchFamily="50" charset="-128"/>
            </a:endParaRPr>
          </a:p>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 </a:t>
            </a:r>
            <a:r>
              <a:rPr lang="en-US" altLang="ja-JP" sz="900" dirty="0">
                <a:solidFill>
                  <a:srgbClr val="000000"/>
                </a:solidFill>
                <a:latin typeface="メイリオ" pitchFamily="50" charset="-128"/>
                <a:ea typeface="メイリオ" pitchFamily="50" charset="-128"/>
                <a:cs typeface="メイリオ" pitchFamily="50" charset="-128"/>
              </a:rPr>
              <a:t>NX-I</a:t>
            </a:r>
            <a:r>
              <a:rPr lang="ja-JP" altLang="en-US" sz="900" dirty="0">
                <a:solidFill>
                  <a:srgbClr val="000000"/>
                </a:solidFill>
                <a:latin typeface="メイリオ" pitchFamily="50" charset="-128"/>
                <a:ea typeface="メイリオ" pitchFamily="50" charset="-128"/>
                <a:cs typeface="メイリオ" pitchFamily="50" charset="-128"/>
              </a:rPr>
              <a:t>」は株式会社ミロク情報サービスの登録商標です。</a:t>
            </a:r>
          </a:p>
        </p:txBody>
      </p:sp>
    </p:spTree>
    <p:extLst>
      <p:ext uri="{BB962C8B-B14F-4D97-AF65-F5344CB8AC3E}">
        <p14:creationId xmlns:p14="http://schemas.microsoft.com/office/powerpoint/2010/main" val="33081916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_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3" y="138169"/>
            <a:ext cx="8147894" cy="369332"/>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2430221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6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bg2">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354293847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7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accent6">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21353278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8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prstClr val="black"/>
              <a:srgbClr val="66FF66">
                <a:tint val="45000"/>
                <a:satMod val="400000"/>
              </a:srgbClr>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23570561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128526" y="137368"/>
            <a:ext cx="8147893" cy="369332"/>
          </a:xfrm>
          <a:prstGeom prst="rect">
            <a:avLst/>
          </a:prstGeom>
        </p:spPr>
        <p:txBody>
          <a:bodyPr/>
          <a:lstStyle/>
          <a:p>
            <a:r>
              <a:rPr lang="ja-JP" altLang="en-US" dirty="0"/>
              <a:t>マスター タイトルの書式設定</a:t>
            </a:r>
          </a:p>
        </p:txBody>
      </p:sp>
    </p:spTree>
    <p:extLst>
      <p:ext uri="{BB962C8B-B14F-4D97-AF65-F5344CB8AC3E}">
        <p14:creationId xmlns:p14="http://schemas.microsoft.com/office/powerpoint/2010/main" val="419326759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20029" y="132243"/>
            <a:ext cx="5091574" cy="369332"/>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254664499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_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6" y="138175"/>
            <a:ext cx="8147894" cy="369332"/>
          </a:xfrm>
          <a:prstGeom prst="rect">
            <a:avLst/>
          </a:prstGeom>
        </p:spPr>
        <p:txBody>
          <a:bodyPr/>
          <a:lstStyle/>
          <a:p>
            <a:r>
              <a:rPr lang="ja-JP" altLang="en-US"/>
              <a:t>マスタ タイトルの書式設定</a:t>
            </a:r>
          </a:p>
        </p:txBody>
      </p:sp>
      <p:sp>
        <p:nvSpPr>
          <p:cNvPr id="4" name="角丸四角形 3"/>
          <p:cNvSpPr/>
          <p:nvPr userDrawn="1"/>
        </p:nvSpPr>
        <p:spPr bwMode="auto">
          <a:xfrm>
            <a:off x="128526" y="1055791"/>
            <a:ext cx="9644187" cy="5965733"/>
          </a:xfrm>
          <a:prstGeom prst="roundRect">
            <a:avLst>
              <a:gd name="adj" fmla="val 2422"/>
            </a:avLst>
          </a:prstGeom>
          <a:gradFill>
            <a:gsLst>
              <a:gs pos="0">
                <a:schemeClr val="accent6">
                  <a:lumMod val="40000"/>
                  <a:lumOff val="60000"/>
                </a:schemeClr>
              </a:gs>
              <a:gs pos="0">
                <a:schemeClr val="accent6">
                  <a:lumMod val="40000"/>
                  <a:lumOff val="60000"/>
                </a:schemeClr>
              </a:gs>
              <a:gs pos="1000">
                <a:schemeClr val="accent6">
                  <a:lumMod val="40000"/>
                  <a:lumOff val="60000"/>
                </a:schemeClr>
              </a:gs>
              <a:gs pos="100000">
                <a:srgbClr val="FFEBFA"/>
              </a:gs>
            </a:gsLst>
            <a:lin ang="5400000" scaled="0"/>
          </a:gradFill>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a:lstStyle/>
          <a:p>
            <a:pPr defTabSz="913943" fontAlgn="base">
              <a:spcBef>
                <a:spcPct val="0"/>
              </a:spcBef>
              <a:spcAft>
                <a:spcPct val="0"/>
              </a:spcAft>
              <a:defRPr/>
            </a:pPr>
            <a:endParaRPr kumimoji="1" lang="ja-JP" altLang="en-US" sz="1399" dirty="0">
              <a:solidFill>
                <a:srgbClr val="FFFFFF"/>
              </a:solidFill>
            </a:endParaRPr>
          </a:p>
        </p:txBody>
      </p:sp>
      <p:sp>
        <p:nvSpPr>
          <p:cNvPr id="5" name="ブローチ 4"/>
          <p:cNvSpPr/>
          <p:nvPr userDrawn="1"/>
        </p:nvSpPr>
        <p:spPr bwMode="auto">
          <a:xfrm>
            <a:off x="272349" y="1210402"/>
            <a:ext cx="5685897" cy="5656912"/>
          </a:xfrm>
          <a:prstGeom prst="plaque">
            <a:avLst>
              <a:gd name="adj" fmla="val 8400"/>
            </a:avLst>
          </a:prstGeom>
          <a:solidFill>
            <a:schemeClr val="accent3"/>
          </a:solidFill>
          <a:ln w="1905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lstStyle/>
          <a:p>
            <a:pPr defTabSz="913943" fontAlgn="base">
              <a:spcBef>
                <a:spcPct val="0"/>
              </a:spcBef>
              <a:spcAft>
                <a:spcPct val="0"/>
              </a:spcAft>
              <a:defRPr/>
            </a:pPr>
            <a:endParaRPr kumimoji="1" lang="ja-JP" altLang="en-US" sz="999" dirty="0">
              <a:solidFill>
                <a:srgbClr val="000000"/>
              </a:solidFill>
            </a:endParaRPr>
          </a:p>
        </p:txBody>
      </p:sp>
      <p:pic>
        <p:nvPicPr>
          <p:cNvPr id="6" name="図 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1132910"/>
            <a:ext cx="351861" cy="378840"/>
          </a:xfrm>
          <a:prstGeom prst="rect">
            <a:avLst/>
          </a:prstGeom>
        </p:spPr>
      </p:pic>
      <p:pic>
        <p:nvPicPr>
          <p:cNvPr id="7" name="図 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1132910"/>
            <a:ext cx="351861" cy="378840"/>
          </a:xfrm>
          <a:prstGeom prst="rect">
            <a:avLst/>
          </a:prstGeom>
        </p:spPr>
      </p:pic>
      <p:pic>
        <p:nvPicPr>
          <p:cNvPr id="8" name="図 7"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6518592"/>
            <a:ext cx="351861" cy="378840"/>
          </a:xfrm>
          <a:prstGeom prst="rect">
            <a:avLst/>
          </a:prstGeom>
        </p:spPr>
      </p:pic>
      <p:pic>
        <p:nvPicPr>
          <p:cNvPr id="9" name="図 8"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6565966"/>
            <a:ext cx="351861" cy="378840"/>
          </a:xfrm>
          <a:prstGeom prst="rect">
            <a:avLst/>
          </a:prstGeom>
        </p:spPr>
      </p:pic>
      <p:sp>
        <p:nvSpPr>
          <p:cNvPr id="10" name="角丸四角形 9"/>
          <p:cNvSpPr/>
          <p:nvPr userDrawn="1"/>
        </p:nvSpPr>
        <p:spPr bwMode="auto">
          <a:xfrm>
            <a:off x="6246140" y="1442879"/>
            <a:ext cx="3382749" cy="2324758"/>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1"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292998" y="121125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0"/>
          <p:cNvSpPr txBox="1">
            <a:spLocks noChangeArrowheads="1"/>
          </p:cNvSpPr>
          <p:nvPr userDrawn="1"/>
        </p:nvSpPr>
        <p:spPr bwMode="auto">
          <a:xfrm>
            <a:off x="6389790" y="1376971"/>
            <a:ext cx="1077539"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機能のご紹介</a:t>
            </a:r>
          </a:p>
        </p:txBody>
      </p:sp>
      <p:sp>
        <p:nvSpPr>
          <p:cNvPr id="13" name="角丸四角形 12"/>
          <p:cNvSpPr/>
          <p:nvPr userDrawn="1"/>
        </p:nvSpPr>
        <p:spPr bwMode="auto">
          <a:xfrm>
            <a:off x="6246532" y="4155097"/>
            <a:ext cx="3382749" cy="2591669"/>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4"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318386" y="392248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0"/>
          <p:cNvSpPr txBox="1">
            <a:spLocks noChangeArrowheads="1"/>
          </p:cNvSpPr>
          <p:nvPr userDrawn="1"/>
        </p:nvSpPr>
        <p:spPr bwMode="auto">
          <a:xfrm>
            <a:off x="6415178" y="4077952"/>
            <a:ext cx="782587"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主な機能</a:t>
            </a:r>
          </a:p>
        </p:txBody>
      </p:sp>
      <p:pic>
        <p:nvPicPr>
          <p:cNvPr id="16" name="図 1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5055" y="3302684"/>
            <a:ext cx="351861" cy="378840"/>
          </a:xfrm>
          <a:prstGeom prst="rect">
            <a:avLst/>
          </a:prstGeom>
        </p:spPr>
      </p:pic>
      <p:pic>
        <p:nvPicPr>
          <p:cNvPr id="17" name="図 1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7010" y="6255998"/>
            <a:ext cx="351861" cy="378840"/>
          </a:xfrm>
          <a:prstGeom prst="rect">
            <a:avLst/>
          </a:prstGeom>
        </p:spPr>
      </p:pic>
    </p:spTree>
    <p:extLst>
      <p:ext uri="{BB962C8B-B14F-4D97-AF65-F5344CB8AC3E}">
        <p14:creationId xmlns:p14="http://schemas.microsoft.com/office/powerpoint/2010/main" val="404281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8" name="フッター プレースホルダ 4"/>
          <p:cNvSpPr>
            <a:spLocks noGrp="1"/>
          </p:cNvSpPr>
          <p:nvPr>
            <p:ph type="ftr" sz="quarter" idx="3"/>
          </p:nvPr>
        </p:nvSpPr>
        <p:spPr>
          <a:xfrm>
            <a:off x="342107" y="7115674"/>
            <a:ext cx="3135313" cy="12311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sz="800">
                <a:solidFill>
                  <a:srgbClr val="808080"/>
                </a:solidFill>
                <a:latin typeface="Arial" pitchFamily="34" charset="0"/>
                <a:ea typeface="HG丸ｺﾞｼｯｸM-PRO" pitchFamily="50" charset="-128"/>
                <a:cs typeface="Arial" pitchFamily="34" charset="0"/>
              </a:defRPr>
            </a:lvl1pPr>
          </a:lstStyle>
          <a:p>
            <a:pPr defTabSz="987425" fontAlgn="base">
              <a:spcBef>
                <a:spcPct val="0"/>
              </a:spcBef>
              <a:spcAft>
                <a:spcPct val="0"/>
              </a:spcAft>
              <a:defRPr/>
            </a:pPr>
            <a:endParaRPr lang="en-US" altLang="ja-JP" kern="0" dirty="0"/>
          </a:p>
        </p:txBody>
      </p:sp>
      <p:sp>
        <p:nvSpPr>
          <p:cNvPr id="9" name="スライド番号プレースホルダ 5"/>
          <p:cNvSpPr>
            <a:spLocks noGrp="1"/>
          </p:cNvSpPr>
          <p:nvPr>
            <p:ph type="sldNum" sz="quarter" idx="4"/>
          </p:nvPr>
        </p:nvSpPr>
        <p:spPr>
          <a:xfrm>
            <a:off x="4592638" y="7082582"/>
            <a:ext cx="715962" cy="2079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ctr">
              <a:defRPr sz="1000">
                <a:solidFill>
                  <a:srgbClr val="000000"/>
                </a:solidFill>
                <a:latin typeface="Arial" pitchFamily="34" charset="0"/>
                <a:ea typeface="HG丸ｺﾞｼｯｸM-PRO" pitchFamily="50" charset="-128"/>
                <a:cs typeface="Arial" pitchFamily="34" charset="0"/>
              </a:defRPr>
            </a:lvl1pPr>
          </a:lstStyle>
          <a:p>
            <a:pPr defTabSz="987425" fontAlgn="base">
              <a:spcBef>
                <a:spcPct val="0"/>
              </a:spcBef>
              <a:spcAft>
                <a:spcPct val="0"/>
              </a:spcAft>
              <a:defRPr/>
            </a:pPr>
            <a:fld id="{EB0432B6-DF3A-4012-B234-A14B088B809D}" type="slidenum">
              <a:rPr lang="en-US" altLang="ja-JP" kern="0" smtClean="0"/>
              <a:pPr defTabSz="987425" fontAlgn="base">
                <a:spcBef>
                  <a:spcPct val="0"/>
                </a:spcBef>
                <a:spcAft>
                  <a:spcPct val="0"/>
                </a:spcAft>
                <a:defRPr/>
              </a:pPr>
              <a:t>‹#›</a:t>
            </a:fld>
            <a:endParaRPr lang="en-US" altLang="en-US" kern="0" dirty="0"/>
          </a:p>
        </p:txBody>
      </p:sp>
      <p:sp>
        <p:nvSpPr>
          <p:cNvPr id="6" name="タイトル 5"/>
          <p:cNvSpPr>
            <a:spLocks noGrp="1"/>
          </p:cNvSpPr>
          <p:nvPr>
            <p:ph type="title"/>
          </p:nvPr>
        </p:nvSpPr>
        <p:spPr/>
        <p:txBody>
          <a:bodyPr/>
          <a:lstStyle/>
          <a:p>
            <a:r>
              <a:rPr kumimoji="1" lang="ja-JP" altLang="en-US"/>
              <a:t>マスタ タイトルの書式設定</a:t>
            </a:r>
            <a:endParaRPr kumimoji="1" lang="ja-JP" altLang="en-US" dirty="0"/>
          </a:p>
        </p:txBody>
      </p:sp>
    </p:spTree>
    <p:extLst>
      <p:ext uri="{BB962C8B-B14F-4D97-AF65-F5344CB8AC3E}">
        <p14:creationId xmlns:p14="http://schemas.microsoft.com/office/powerpoint/2010/main" val="104364161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6" y="138175"/>
            <a:ext cx="8147894" cy="369332"/>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1721241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3_タイトル スライド">
    <p:spTree>
      <p:nvGrpSpPr>
        <p:cNvPr id="1" name=""/>
        <p:cNvGrpSpPr/>
        <p:nvPr/>
      </p:nvGrpSpPr>
      <p:grpSpPr>
        <a:xfrm>
          <a:off x="0" y="0"/>
          <a:ext cx="0" cy="0"/>
          <a:chOff x="0" y="0"/>
          <a:chExt cx="0" cy="0"/>
        </a:xfrm>
      </p:grpSpPr>
      <p:sp>
        <p:nvSpPr>
          <p:cNvPr id="7" name="正方形/長方形 6"/>
          <p:cNvSpPr/>
          <p:nvPr userDrawn="1"/>
        </p:nvSpPr>
        <p:spPr bwMode="auto">
          <a:xfrm rot="10800000" flipV="1">
            <a:off x="128526" y="2844487"/>
            <a:ext cx="9068201" cy="76877"/>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28505" t="21034" r="25552" b="2316"/>
          <a:stretch>
            <a:fillRect/>
          </a:stretch>
        </p:blipFill>
        <p:spPr bwMode="auto">
          <a:xfrm>
            <a:off x="5218778" y="47835"/>
            <a:ext cx="4553935" cy="5967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8"/>
          <p:cNvSpPr/>
          <p:nvPr userDrawn="1"/>
        </p:nvSpPr>
        <p:spPr bwMode="auto">
          <a:xfrm rot="5400000" flipV="1">
            <a:off x="2360007" y="2989082"/>
            <a:ext cx="5644554" cy="72990"/>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Picture 11" descr="http://mjsintra.mjs.co.jp/hansoku/gazou/P_LOGO.gif"/>
          <p:cNvPicPr>
            <a:picLocks noChangeAspect="1" noChangeArrowheads="1"/>
          </p:cNvPicPr>
          <p:nvPr userDrawn="1"/>
        </p:nvPicPr>
        <p:blipFill>
          <a:blip r:embed="rId3" cstate="email">
            <a:lum bright="30000"/>
            <a:extLst>
              <a:ext uri="{28A0092B-C50C-407E-A947-70E740481C1C}">
                <a14:useLocalDpi xmlns:a14="http://schemas.microsoft.com/office/drawing/2010/main" val="0"/>
              </a:ext>
            </a:extLst>
          </a:blip>
          <a:srcRect/>
          <a:stretch>
            <a:fillRect/>
          </a:stretch>
        </p:blipFill>
        <p:spPr bwMode="auto">
          <a:xfrm>
            <a:off x="344323" y="6169034"/>
            <a:ext cx="1367767" cy="54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8"/>
          <p:cNvSpPr>
            <a:spLocks noChangeArrowheads="1"/>
          </p:cNvSpPr>
          <p:nvPr userDrawn="1"/>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2" name="Rectangle 13"/>
          <p:cNvSpPr txBox="1">
            <a:spLocks noChangeArrowheads="1"/>
          </p:cNvSpPr>
          <p:nvPr userDrawn="1"/>
        </p:nvSpPr>
        <p:spPr bwMode="auto">
          <a:xfrm>
            <a:off x="2143682" y="6092154"/>
            <a:ext cx="3814515" cy="464685"/>
          </a:xfrm>
          <a:prstGeom prst="rect">
            <a:avLst/>
          </a:prstGeom>
          <a:noFill/>
          <a:ln>
            <a:noFill/>
          </a:ln>
          <a:extLst/>
        </p:spPr>
        <p:txBody>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20000"/>
              </a:spcBef>
              <a:spcAft>
                <a:spcPct val="0"/>
              </a:spcAft>
              <a:defRPr/>
            </a:pPr>
            <a:r>
              <a:rPr lang="ja-JP" altLang="en-US" sz="1799">
                <a:solidFill>
                  <a:srgbClr val="404040"/>
                </a:solidFill>
                <a:latin typeface="HGP創英角ｺﾞｼｯｸUB" pitchFamily="50" charset="-128"/>
                <a:ea typeface="HGP創英角ｺﾞｼｯｸUB" pitchFamily="50" charset="-128"/>
              </a:rPr>
              <a:t>株式会社ミロク情報サービス</a:t>
            </a:r>
            <a:endParaRPr lang="en-US" altLang="ja-JP" sz="1799">
              <a:solidFill>
                <a:srgbClr val="404040"/>
              </a:solidFill>
              <a:latin typeface="HGP創英角ｺﾞｼｯｸUB" pitchFamily="50" charset="-128"/>
              <a:ea typeface="HGP創英角ｺﾞｼｯｸUB" pitchFamily="50" charset="-128"/>
            </a:endParaRPr>
          </a:p>
        </p:txBody>
      </p:sp>
      <p:sp>
        <p:nvSpPr>
          <p:cNvPr id="13" name="正方形/長方形 12"/>
          <p:cNvSpPr/>
          <p:nvPr userDrawn="1"/>
        </p:nvSpPr>
        <p:spPr bwMode="auto">
          <a:xfrm>
            <a:off x="199929" y="5936691"/>
            <a:ext cx="9572784" cy="78586"/>
          </a:xfrm>
          <a:prstGeom prst="rect">
            <a:avLst/>
          </a:prstGeom>
          <a:solidFill>
            <a:schemeClr val="accent2">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4" name="テキスト ボックス 13"/>
          <p:cNvSpPr txBox="1"/>
          <p:nvPr userDrawn="1"/>
        </p:nvSpPr>
        <p:spPr>
          <a:xfrm>
            <a:off x="199929" y="1520477"/>
            <a:ext cx="5471069" cy="2014204"/>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lstStyle/>
          <a:p>
            <a:pPr defTabSz="913943" fontAlgn="base">
              <a:spcBef>
                <a:spcPct val="0"/>
              </a:spcBef>
              <a:spcAft>
                <a:spcPct val="0"/>
              </a:spcAft>
              <a:defRPr/>
            </a:pPr>
            <a:endParaRPr kumimoji="1" lang="ja-JP" altLang="en-US" sz="3198" dirty="0">
              <a:solidFill>
                <a:srgbClr val="000000"/>
              </a:solidFill>
            </a:endParaRPr>
          </a:p>
        </p:txBody>
      </p:sp>
      <p:sp>
        <p:nvSpPr>
          <p:cNvPr id="15" name="Text Box 4"/>
          <p:cNvSpPr txBox="1">
            <a:spLocks noChangeArrowheads="1"/>
          </p:cNvSpPr>
          <p:nvPr userDrawn="1"/>
        </p:nvSpPr>
        <p:spPr bwMode="auto">
          <a:xfrm>
            <a:off x="199929" y="1675942"/>
            <a:ext cx="4222631" cy="295337"/>
          </a:xfrm>
          <a:prstGeom prst="rect">
            <a:avLst/>
          </a:prstGeom>
          <a:noFill/>
          <a:ln>
            <a:noFill/>
          </a:ln>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lnSpc>
                <a:spcPct val="110000"/>
              </a:lnSpc>
              <a:spcBef>
                <a:spcPct val="0"/>
              </a:spcBef>
              <a:spcAft>
                <a:spcPct val="0"/>
              </a:spcAft>
              <a:defRPr/>
            </a:pPr>
            <a:r>
              <a:rPr kumimoji="0" lang="ja-JP" altLang="en-US" sz="1199">
                <a:solidFill>
                  <a:srgbClr val="000000"/>
                </a:solidFill>
                <a:latin typeface="HGP創英角ｺﾞｼｯｸUB" pitchFamily="50" charset="-128"/>
                <a:ea typeface="HGP創英角ｺﾞｼｯｸUB" pitchFamily="50" charset="-128"/>
              </a:rPr>
              <a:t>財務を核とした経営管理「マネジメントシステム」を提案するＥＲＰ</a:t>
            </a:r>
          </a:p>
        </p:txBody>
      </p:sp>
      <p:sp>
        <p:nvSpPr>
          <p:cNvPr id="16" name="正方形/長方形 15"/>
          <p:cNvSpPr/>
          <p:nvPr userDrawn="1"/>
        </p:nvSpPr>
        <p:spPr bwMode="auto">
          <a:xfrm>
            <a:off x="8695319" y="5395127"/>
            <a:ext cx="1005991" cy="541563"/>
          </a:xfrm>
          <a:prstGeom prst="rect">
            <a:avLst/>
          </a:prstGeom>
          <a:solidFill>
            <a:schemeClr val="bg1"/>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7" name="Picture 4" descr="http://mjsintra.mjs.co.jp/hansoku/gazou/11_Galileopt_NX-I/Galileopt_NX-I_R_nomal.png"/>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04690" y="2120125"/>
            <a:ext cx="4909364" cy="929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0"/>
          <p:cNvSpPr>
            <a:spLocks noChangeArrowheads="1"/>
          </p:cNvSpPr>
          <p:nvPr userDrawn="1"/>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latin typeface="Arial Unicode MS" pitchFamily="50" charset="-128"/>
                <a:ea typeface="Arial Unicode MS" pitchFamily="50" charset="-128"/>
                <a:cs typeface="Arial Unicode MS" pitchFamily="50" charset="-128"/>
              </a:rPr>
              <a:t>©2014 MIROKU JYOHO SERVICE CO., LTD. </a:t>
            </a:r>
          </a:p>
        </p:txBody>
      </p:sp>
      <p:sp>
        <p:nvSpPr>
          <p:cNvPr id="23" name="コンテンツ プレースホルダ 2"/>
          <p:cNvSpPr>
            <a:spLocks noGrp="1"/>
          </p:cNvSpPr>
          <p:nvPr>
            <p:ph idx="1"/>
          </p:nvPr>
        </p:nvSpPr>
        <p:spPr>
          <a:xfrm>
            <a:off x="128402" y="280498"/>
            <a:ext cx="4523340" cy="622846"/>
          </a:xfrm>
          <a:prstGeom prst="rect">
            <a:avLst/>
          </a:prstGeom>
        </p:spPr>
        <p:txBody>
          <a:bodyPr wrap="none"/>
          <a:lstStyle>
            <a:lvl1pPr>
              <a:defRPr sz="2399">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dirty="0"/>
              <a:t>マスタ テキストの書式設定</a:t>
            </a:r>
          </a:p>
        </p:txBody>
      </p:sp>
      <p:sp>
        <p:nvSpPr>
          <p:cNvPr id="24" name="コンテンツ プレースホルダ 2"/>
          <p:cNvSpPr>
            <a:spLocks noGrp="1"/>
          </p:cNvSpPr>
          <p:nvPr>
            <p:ph idx="10"/>
          </p:nvPr>
        </p:nvSpPr>
        <p:spPr>
          <a:xfrm>
            <a:off x="200376"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7" name="コンテンツ プレースホルダ 2"/>
          <p:cNvSpPr>
            <a:spLocks noGrp="1"/>
          </p:cNvSpPr>
          <p:nvPr>
            <p:ph idx="12"/>
          </p:nvPr>
        </p:nvSpPr>
        <p:spPr>
          <a:xfrm>
            <a:off x="2287604"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0" name="コンテンツ プレースホルダ 2"/>
          <p:cNvSpPr>
            <a:spLocks noGrp="1"/>
          </p:cNvSpPr>
          <p:nvPr>
            <p:ph idx="13"/>
          </p:nvPr>
        </p:nvSpPr>
        <p:spPr>
          <a:xfrm>
            <a:off x="2143657" y="6554436"/>
            <a:ext cx="2015255" cy="467862"/>
          </a:xfrm>
          <a:prstGeom prst="rect">
            <a:avLst/>
          </a:prstGeom>
        </p:spPr>
        <p:txBody>
          <a:bodyPr wrap="none"/>
          <a:lstStyle>
            <a:lvl1pPr>
              <a:buNone/>
              <a:defRPr sz="1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endParaRPr lang="ja-JP" altLang="en-US"/>
          </a:p>
        </p:txBody>
      </p:sp>
      <p:sp>
        <p:nvSpPr>
          <p:cNvPr id="21" name="コンテンツ プレースホルダ 2"/>
          <p:cNvSpPr>
            <a:spLocks noGrp="1"/>
          </p:cNvSpPr>
          <p:nvPr>
            <p:ph idx="14"/>
          </p:nvPr>
        </p:nvSpPr>
        <p:spPr>
          <a:xfrm>
            <a:off x="632219" y="2992717"/>
            <a:ext cx="4523340" cy="852411"/>
          </a:xfrm>
          <a:prstGeom prst="rect">
            <a:avLst/>
          </a:prstGeom>
        </p:spPr>
        <p:txBody>
          <a:bodyPr wrap="none"/>
          <a:lstStyle>
            <a:lvl1pPr>
              <a:defRPr sz="3598">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a:t>マスタ テキストの書式設定</a:t>
            </a:r>
          </a:p>
        </p:txBody>
      </p:sp>
    </p:spTree>
    <p:extLst>
      <p:ext uri="{BB962C8B-B14F-4D97-AF65-F5344CB8AC3E}">
        <p14:creationId xmlns:p14="http://schemas.microsoft.com/office/powerpoint/2010/main" val="259983022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bg2">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120954096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accent6">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39366389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prstClr val="black"/>
              <a:srgbClr val="66FF66">
                <a:tint val="45000"/>
                <a:satMod val="400000"/>
              </a:srgbClr>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302641343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4_タイトル スライド">
    <p:spTree>
      <p:nvGrpSpPr>
        <p:cNvPr id="1" name=""/>
        <p:cNvGrpSpPr/>
        <p:nvPr/>
      </p:nvGrpSpPr>
      <p:grpSpPr>
        <a:xfrm>
          <a:off x="0" y="0"/>
          <a:ext cx="0" cy="0"/>
          <a:chOff x="0" y="0"/>
          <a:chExt cx="0" cy="0"/>
        </a:xfrm>
      </p:grpSpPr>
      <p:pic>
        <p:nvPicPr>
          <p:cNvPr id="2" name="Picture 2" descr="http://mjsintra.mjs.co.jp/hansoku/gazou/MJS_logo3.pn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374634" y="2837653"/>
            <a:ext cx="896506" cy="136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a:spLocks noChangeArrowheads="1"/>
          </p:cNvSpPr>
          <p:nvPr userDrawn="1"/>
        </p:nvSpPr>
        <p:spPr bwMode="auto">
          <a:xfrm>
            <a:off x="4761" y="6843850"/>
            <a:ext cx="4573688" cy="369332"/>
          </a:xfrm>
          <a:prstGeom prst="rect">
            <a:avLst/>
          </a:prstGeom>
          <a:noFill/>
          <a:ln>
            <a:noFill/>
          </a:ln>
          <a:extLst/>
        </p:spPr>
        <p:txBody>
          <a:bodyPr wrap="none">
            <a:spAutoFit/>
          </a:bodyPr>
          <a:lstStyle>
            <a:defPPr>
              <a:defRPr lang="ja-JP"/>
            </a:defPPr>
            <a:lvl1pPr algn="l" defTabSz="1028700" rtl="0" fontAlgn="base">
              <a:spcBef>
                <a:spcPct val="0"/>
              </a:spcBef>
              <a:spcAft>
                <a:spcPct val="0"/>
              </a:spcAft>
              <a:defRPr kumimoji="1" sz="2000" kern="1200">
                <a:solidFill>
                  <a:schemeClr val="tx1"/>
                </a:solidFill>
                <a:latin typeface="Arial" charset="0"/>
                <a:ea typeface="ＭＳ Ｐゴシック" charset="-128"/>
                <a:cs typeface="+mn-cs"/>
              </a:defRPr>
            </a:lvl1pPr>
            <a:lvl2pPr marL="514350" indent="-571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2pPr>
            <a:lvl3pPr marL="1028700" indent="-1143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3pPr>
            <a:lvl4pPr marL="1543050" indent="-1714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4pPr>
            <a:lvl5pPr marL="2057400" indent="-2286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a:lstStyle>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記載された内容および製品の仕様は予告なく変更することがあります。</a:t>
            </a:r>
            <a:endParaRPr lang="en-US" altLang="ja-JP" sz="900" dirty="0">
              <a:solidFill>
                <a:srgbClr val="000000"/>
              </a:solidFill>
              <a:latin typeface="メイリオ" pitchFamily="50" charset="-128"/>
              <a:ea typeface="メイリオ" pitchFamily="50" charset="-128"/>
              <a:cs typeface="メイリオ" pitchFamily="50" charset="-128"/>
            </a:endParaRPr>
          </a:p>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 </a:t>
            </a:r>
            <a:r>
              <a:rPr lang="en-US" altLang="ja-JP" sz="900" dirty="0">
                <a:solidFill>
                  <a:srgbClr val="000000"/>
                </a:solidFill>
                <a:latin typeface="メイリオ" pitchFamily="50" charset="-128"/>
                <a:ea typeface="メイリオ" pitchFamily="50" charset="-128"/>
                <a:cs typeface="メイリオ" pitchFamily="50" charset="-128"/>
              </a:rPr>
              <a:t>NX-I</a:t>
            </a:r>
            <a:r>
              <a:rPr lang="ja-JP" altLang="en-US" sz="900" dirty="0">
                <a:solidFill>
                  <a:srgbClr val="000000"/>
                </a:solidFill>
                <a:latin typeface="メイリオ" pitchFamily="50" charset="-128"/>
                <a:ea typeface="メイリオ" pitchFamily="50" charset="-128"/>
                <a:cs typeface="メイリオ" pitchFamily="50" charset="-128"/>
              </a:rPr>
              <a:t>」は株式会社ミロク情報サービスの登録商標です。</a:t>
            </a:r>
          </a:p>
        </p:txBody>
      </p:sp>
    </p:spTree>
    <p:extLst>
      <p:ext uri="{BB962C8B-B14F-4D97-AF65-F5344CB8AC3E}">
        <p14:creationId xmlns:p14="http://schemas.microsoft.com/office/powerpoint/2010/main" val="340218685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1_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3" y="138169"/>
            <a:ext cx="8147894" cy="369332"/>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209987950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6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bg2">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241915781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7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accent6">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199820375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8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a:p>
            <a:pPr defTabSz="913943" fontAlgn="base">
              <a:spcBef>
                <a:spcPct val="0"/>
              </a:spcBef>
              <a:spcAft>
                <a:spcPct val="0"/>
              </a:spcAft>
              <a:defRPr/>
            </a:pPr>
            <a:endParaRPr kumimoji="1" lang="en-US" altLang="ja-JP" sz="1599" dirty="0">
              <a:solidFill>
                <a:srgbClr val="000000"/>
              </a:solidFill>
              <a:latin typeface="HGS創英角ｺﾞｼｯｸUB" pitchFamily="50" charset="-128"/>
              <a:ea typeface="HGS創英角ｺﾞｼｯｸUB" pitchFamily="50" charset="-128"/>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prstClr val="black"/>
              <a:srgbClr val="66FF66">
                <a:tint val="45000"/>
                <a:satMod val="400000"/>
              </a:srgbClr>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a:prstGeom prst="rect">
            <a:avLst/>
          </a:prstGeo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3099892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942359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128526" y="137368"/>
            <a:ext cx="8147893" cy="369332"/>
          </a:xfrm>
          <a:prstGeom prst="rect">
            <a:avLst/>
          </a:prstGeom>
        </p:spPr>
        <p:txBody>
          <a:bodyPr/>
          <a:lstStyle/>
          <a:p>
            <a:r>
              <a:rPr lang="ja-JP" altLang="en-US" dirty="0"/>
              <a:t>マスター タイトルの書式設定</a:t>
            </a:r>
          </a:p>
        </p:txBody>
      </p:sp>
    </p:spTree>
    <p:extLst>
      <p:ext uri="{BB962C8B-B14F-4D97-AF65-F5344CB8AC3E}">
        <p14:creationId xmlns:p14="http://schemas.microsoft.com/office/powerpoint/2010/main" val="11412001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20029" y="132243"/>
            <a:ext cx="5091574" cy="369332"/>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145277726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6" y="138175"/>
            <a:ext cx="8147894" cy="369332"/>
          </a:xfrm>
        </p:spPr>
        <p:txBody>
          <a:bodyPr/>
          <a:lstStyle/>
          <a:p>
            <a:r>
              <a:rPr lang="ja-JP" altLang="en-US"/>
              <a:t>マスタ タイトルの書式設定</a:t>
            </a:r>
          </a:p>
        </p:txBody>
      </p:sp>
    </p:spTree>
    <p:extLst>
      <p:ext uri="{BB962C8B-B14F-4D97-AF65-F5344CB8AC3E}">
        <p14:creationId xmlns:p14="http://schemas.microsoft.com/office/powerpoint/2010/main" val="48244013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
        <p:nvSpPr>
          <p:cNvPr id="4" name="角丸四角形 3"/>
          <p:cNvSpPr/>
          <p:nvPr userDrawn="1"/>
        </p:nvSpPr>
        <p:spPr bwMode="auto">
          <a:xfrm>
            <a:off x="128526" y="1055791"/>
            <a:ext cx="9644187" cy="5965733"/>
          </a:xfrm>
          <a:prstGeom prst="roundRect">
            <a:avLst>
              <a:gd name="adj" fmla="val 2422"/>
            </a:avLst>
          </a:prstGeom>
          <a:gradFill>
            <a:gsLst>
              <a:gs pos="0">
                <a:schemeClr val="accent6">
                  <a:lumMod val="40000"/>
                  <a:lumOff val="60000"/>
                </a:schemeClr>
              </a:gs>
              <a:gs pos="0">
                <a:schemeClr val="accent6">
                  <a:lumMod val="40000"/>
                  <a:lumOff val="60000"/>
                </a:schemeClr>
              </a:gs>
              <a:gs pos="1000">
                <a:schemeClr val="accent6">
                  <a:lumMod val="40000"/>
                  <a:lumOff val="60000"/>
                </a:schemeClr>
              </a:gs>
              <a:gs pos="100000">
                <a:srgbClr val="FFEBFA"/>
              </a:gs>
            </a:gsLst>
            <a:lin ang="5400000" scaled="0"/>
          </a:gradFill>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a:lstStyle/>
          <a:p>
            <a:pPr defTabSz="913943" fontAlgn="base">
              <a:spcBef>
                <a:spcPct val="0"/>
              </a:spcBef>
              <a:spcAft>
                <a:spcPct val="0"/>
              </a:spcAft>
              <a:defRPr/>
            </a:pPr>
            <a:endParaRPr kumimoji="1" lang="ja-JP" altLang="en-US" sz="1399" dirty="0">
              <a:solidFill>
                <a:srgbClr val="FFFFFF"/>
              </a:solidFill>
            </a:endParaRPr>
          </a:p>
        </p:txBody>
      </p:sp>
      <p:sp>
        <p:nvSpPr>
          <p:cNvPr id="5" name="ブローチ 4"/>
          <p:cNvSpPr/>
          <p:nvPr userDrawn="1"/>
        </p:nvSpPr>
        <p:spPr bwMode="auto">
          <a:xfrm>
            <a:off x="272349" y="1210402"/>
            <a:ext cx="5685897" cy="5656912"/>
          </a:xfrm>
          <a:prstGeom prst="plaque">
            <a:avLst>
              <a:gd name="adj" fmla="val 8400"/>
            </a:avLst>
          </a:prstGeom>
          <a:solidFill>
            <a:schemeClr val="accent3"/>
          </a:solidFill>
          <a:ln w="1905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lstStyle/>
          <a:p>
            <a:pPr defTabSz="913943" fontAlgn="base">
              <a:spcBef>
                <a:spcPct val="0"/>
              </a:spcBef>
              <a:spcAft>
                <a:spcPct val="0"/>
              </a:spcAft>
              <a:defRPr/>
            </a:pPr>
            <a:endParaRPr kumimoji="1" lang="ja-JP" altLang="en-US" sz="999" dirty="0">
              <a:solidFill>
                <a:srgbClr val="000000"/>
              </a:solidFill>
            </a:endParaRPr>
          </a:p>
        </p:txBody>
      </p:sp>
      <p:pic>
        <p:nvPicPr>
          <p:cNvPr id="6" name="図 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1132910"/>
            <a:ext cx="351861" cy="378840"/>
          </a:xfrm>
          <a:prstGeom prst="rect">
            <a:avLst/>
          </a:prstGeom>
        </p:spPr>
      </p:pic>
      <p:pic>
        <p:nvPicPr>
          <p:cNvPr id="7" name="図 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1132910"/>
            <a:ext cx="351861" cy="378840"/>
          </a:xfrm>
          <a:prstGeom prst="rect">
            <a:avLst/>
          </a:prstGeom>
        </p:spPr>
      </p:pic>
      <p:pic>
        <p:nvPicPr>
          <p:cNvPr id="8" name="図 7"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6518592"/>
            <a:ext cx="351861" cy="378840"/>
          </a:xfrm>
          <a:prstGeom prst="rect">
            <a:avLst/>
          </a:prstGeom>
        </p:spPr>
      </p:pic>
      <p:pic>
        <p:nvPicPr>
          <p:cNvPr id="9" name="図 8"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6565966"/>
            <a:ext cx="351861" cy="378840"/>
          </a:xfrm>
          <a:prstGeom prst="rect">
            <a:avLst/>
          </a:prstGeom>
        </p:spPr>
      </p:pic>
      <p:sp>
        <p:nvSpPr>
          <p:cNvPr id="10" name="角丸四角形 9"/>
          <p:cNvSpPr/>
          <p:nvPr userDrawn="1"/>
        </p:nvSpPr>
        <p:spPr bwMode="auto">
          <a:xfrm>
            <a:off x="6246140" y="1442879"/>
            <a:ext cx="3382749" cy="2324758"/>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1"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292998" y="121125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0"/>
          <p:cNvSpPr txBox="1">
            <a:spLocks noChangeArrowheads="1"/>
          </p:cNvSpPr>
          <p:nvPr userDrawn="1"/>
        </p:nvSpPr>
        <p:spPr bwMode="auto">
          <a:xfrm>
            <a:off x="6389790" y="1376971"/>
            <a:ext cx="1077539"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機能のご紹介</a:t>
            </a:r>
          </a:p>
        </p:txBody>
      </p:sp>
      <p:sp>
        <p:nvSpPr>
          <p:cNvPr id="13" name="角丸四角形 12"/>
          <p:cNvSpPr/>
          <p:nvPr userDrawn="1"/>
        </p:nvSpPr>
        <p:spPr bwMode="auto">
          <a:xfrm>
            <a:off x="6246532" y="4155097"/>
            <a:ext cx="3382749" cy="2591669"/>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4"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318386" y="392248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0"/>
          <p:cNvSpPr txBox="1">
            <a:spLocks noChangeArrowheads="1"/>
          </p:cNvSpPr>
          <p:nvPr userDrawn="1"/>
        </p:nvSpPr>
        <p:spPr bwMode="auto">
          <a:xfrm>
            <a:off x="6415178" y="4077952"/>
            <a:ext cx="782587"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主な機能</a:t>
            </a:r>
          </a:p>
        </p:txBody>
      </p:sp>
      <p:pic>
        <p:nvPicPr>
          <p:cNvPr id="16" name="図 1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5055" y="3302684"/>
            <a:ext cx="351861" cy="378840"/>
          </a:xfrm>
          <a:prstGeom prst="rect">
            <a:avLst/>
          </a:prstGeom>
        </p:spPr>
      </p:pic>
      <p:pic>
        <p:nvPicPr>
          <p:cNvPr id="17" name="図 1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7010" y="6255998"/>
            <a:ext cx="351861" cy="378840"/>
          </a:xfrm>
          <a:prstGeom prst="rect">
            <a:avLst/>
          </a:prstGeom>
        </p:spPr>
      </p:pic>
      <p:sp>
        <p:nvSpPr>
          <p:cNvPr id="3" name="タイトル 1"/>
          <p:cNvSpPr>
            <a:spLocks noGrp="1"/>
          </p:cNvSpPr>
          <p:nvPr>
            <p:ph type="title"/>
          </p:nvPr>
        </p:nvSpPr>
        <p:spPr>
          <a:xfrm>
            <a:off x="128406" y="138175"/>
            <a:ext cx="8147894" cy="369332"/>
          </a:xfrm>
        </p:spPr>
        <p:txBody>
          <a:bodyPr/>
          <a:lstStyle/>
          <a:p>
            <a:r>
              <a:rPr lang="ja-JP" altLang="en-US"/>
              <a:t>マスタ タイトルの書式設定</a:t>
            </a:r>
          </a:p>
        </p:txBody>
      </p:sp>
    </p:spTree>
    <p:extLst>
      <p:ext uri="{BB962C8B-B14F-4D97-AF65-F5344CB8AC3E}">
        <p14:creationId xmlns:p14="http://schemas.microsoft.com/office/powerpoint/2010/main" val="194961622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bg2">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354678605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accent6">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416177975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prstClr val="black"/>
              <a:srgbClr val="66FF66">
                <a:tint val="45000"/>
                <a:satMod val="400000"/>
              </a:srgbClr>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165914986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4_タイトル スライド">
    <p:spTree>
      <p:nvGrpSpPr>
        <p:cNvPr id="1" name=""/>
        <p:cNvGrpSpPr/>
        <p:nvPr/>
      </p:nvGrpSpPr>
      <p:grpSpPr>
        <a:xfrm>
          <a:off x="0" y="0"/>
          <a:ext cx="0" cy="0"/>
          <a:chOff x="0" y="0"/>
          <a:chExt cx="0" cy="0"/>
        </a:xfrm>
      </p:grpSpPr>
      <p:pic>
        <p:nvPicPr>
          <p:cNvPr id="2" name="Picture 2" descr="http://mjsintra.mjs.co.jp/hansoku/gazou/MJS_logo3.pn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374634" y="2837653"/>
            <a:ext cx="896506" cy="136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a:spLocks noChangeArrowheads="1"/>
          </p:cNvSpPr>
          <p:nvPr userDrawn="1"/>
        </p:nvSpPr>
        <p:spPr bwMode="auto">
          <a:xfrm>
            <a:off x="4761" y="6624241"/>
            <a:ext cx="6029215" cy="507831"/>
          </a:xfrm>
          <a:prstGeom prst="rect">
            <a:avLst/>
          </a:prstGeom>
          <a:noFill/>
          <a:ln>
            <a:noFill/>
          </a:ln>
          <a:extLst/>
        </p:spPr>
        <p:txBody>
          <a:bodyPr wrap="none">
            <a:spAutoFit/>
          </a:bodyPr>
          <a:lstStyle>
            <a:defPPr>
              <a:defRPr lang="ja-JP"/>
            </a:defPPr>
            <a:lvl1pPr algn="l" defTabSz="1028700" rtl="0" fontAlgn="base">
              <a:spcBef>
                <a:spcPct val="0"/>
              </a:spcBef>
              <a:spcAft>
                <a:spcPct val="0"/>
              </a:spcAft>
              <a:defRPr kumimoji="1" sz="2000" kern="1200">
                <a:solidFill>
                  <a:schemeClr val="tx1"/>
                </a:solidFill>
                <a:latin typeface="Arial" charset="0"/>
                <a:ea typeface="ＭＳ Ｐゴシック" charset="-128"/>
                <a:cs typeface="+mn-cs"/>
              </a:defRPr>
            </a:lvl1pPr>
            <a:lvl2pPr marL="514350" indent="-571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2pPr>
            <a:lvl3pPr marL="1028700" indent="-1143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3pPr>
            <a:lvl4pPr marL="1543050" indent="-1714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4pPr>
            <a:lvl5pPr marL="2057400" indent="-2286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a:lstStyle>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記載された内容および製品の仕様は予告なく変更することがあります。</a:t>
            </a:r>
            <a:endParaRPr lang="en-US" altLang="ja-JP" sz="900" dirty="0">
              <a:solidFill>
                <a:srgbClr val="000000"/>
              </a:solidFill>
              <a:latin typeface="メイリオ" pitchFamily="50" charset="-128"/>
              <a:ea typeface="メイリオ" pitchFamily="50" charset="-128"/>
              <a:cs typeface="メイリオ" pitchFamily="50" charset="-128"/>
            </a:endParaRPr>
          </a:p>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 </a:t>
            </a:r>
            <a:r>
              <a:rPr lang="en-US" altLang="ja-JP" sz="900" dirty="0">
                <a:solidFill>
                  <a:srgbClr val="000000"/>
                </a:solidFill>
                <a:latin typeface="メイリオ" pitchFamily="50" charset="-128"/>
                <a:ea typeface="メイリオ" pitchFamily="50" charset="-128"/>
                <a:cs typeface="メイリオ" pitchFamily="50" charset="-128"/>
              </a:rPr>
              <a:t>NX-I</a:t>
            </a:r>
            <a:r>
              <a:rPr lang="ja-JP" altLang="en-US" sz="900" dirty="0">
                <a:solidFill>
                  <a:srgbClr val="000000"/>
                </a:solidFill>
                <a:latin typeface="メイリオ" pitchFamily="50" charset="-128"/>
                <a:ea typeface="メイリオ" pitchFamily="50" charset="-128"/>
                <a:cs typeface="メイリオ" pitchFamily="50" charset="-128"/>
              </a:rPr>
              <a:t>」は株式会社ミロク情報サービスの商標または登録商標です。</a:t>
            </a:r>
            <a:endParaRPr lang="en-US" altLang="ja-JP" sz="900" dirty="0">
              <a:solidFill>
                <a:srgbClr val="000000"/>
              </a:solidFill>
              <a:latin typeface="メイリオ" pitchFamily="50" charset="-128"/>
              <a:ea typeface="メイリオ" pitchFamily="50" charset="-128"/>
              <a:cs typeface="メイリオ" pitchFamily="50" charset="-128"/>
            </a:endParaRPr>
          </a:p>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a:solidFill>
                  <a:srgbClr val="000000"/>
                </a:solidFill>
                <a:latin typeface="メイリオ" pitchFamily="50" charset="-128"/>
                <a:ea typeface="メイリオ" pitchFamily="50" charset="-128"/>
                <a:cs typeface="メイリオ" pitchFamily="50" charset="-128"/>
              </a:rPr>
              <a:t>Excel</a:t>
            </a:r>
            <a:r>
              <a:rPr lang="en-US" altLang="ja-JP" sz="900" baseline="300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」は米国</a:t>
            </a:r>
            <a:r>
              <a:rPr lang="en-US" altLang="ja-JP" sz="900" dirty="0">
                <a:solidFill>
                  <a:srgbClr val="000000"/>
                </a:solidFill>
                <a:latin typeface="メイリオ" pitchFamily="50" charset="-128"/>
                <a:ea typeface="メイリオ" pitchFamily="50" charset="-128"/>
                <a:cs typeface="メイリオ" pitchFamily="50" charset="-128"/>
              </a:rPr>
              <a:t>Microsoft</a:t>
            </a:r>
            <a:r>
              <a:rPr lang="en-US" altLang="ja-JP" sz="900" baseline="30000" dirty="0">
                <a:solidFill>
                  <a:srgbClr val="000000"/>
                </a:solidFill>
                <a:latin typeface="メイリオ" pitchFamily="50" charset="-128"/>
                <a:ea typeface="メイリオ" pitchFamily="50" charset="-128"/>
                <a:cs typeface="メイリオ" pitchFamily="50" charset="-128"/>
              </a:rPr>
              <a:t>®</a:t>
            </a:r>
            <a:r>
              <a:rPr lang="en-US" altLang="ja-JP" sz="900" dirty="0">
                <a:solidFill>
                  <a:srgbClr val="000000"/>
                </a:solidFill>
                <a:latin typeface="メイリオ" pitchFamily="50" charset="-128"/>
                <a:ea typeface="メイリオ" pitchFamily="50" charset="-128"/>
                <a:cs typeface="メイリオ" pitchFamily="50" charset="-128"/>
              </a:rPr>
              <a:t> Corporation</a:t>
            </a:r>
            <a:r>
              <a:rPr lang="ja-JP" altLang="en-US" sz="900" dirty="0">
                <a:solidFill>
                  <a:srgbClr val="000000"/>
                </a:solidFill>
                <a:latin typeface="メイリオ" pitchFamily="50" charset="-128"/>
                <a:ea typeface="メイリオ" pitchFamily="50" charset="-128"/>
                <a:cs typeface="メイリオ" pitchFamily="50" charset="-128"/>
              </a:rPr>
              <a:t>の米国、日本およびその他の国における登録商標または商標です。 </a:t>
            </a:r>
          </a:p>
        </p:txBody>
      </p:sp>
    </p:spTree>
    <p:extLst>
      <p:ext uri="{BB962C8B-B14F-4D97-AF65-F5344CB8AC3E}">
        <p14:creationId xmlns:p14="http://schemas.microsoft.com/office/powerpoint/2010/main" val="414075853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userDrawn="1">
  <p:cSld name="6_タイトル スライド">
    <p:spTree>
      <p:nvGrpSpPr>
        <p:cNvPr id="1" name=""/>
        <p:cNvGrpSpPr/>
        <p:nvPr/>
      </p:nvGrpSpPr>
      <p:grpSpPr>
        <a:xfrm>
          <a:off x="0" y="0"/>
          <a:ext cx="0" cy="0"/>
          <a:chOff x="0" y="0"/>
          <a:chExt cx="0" cy="0"/>
        </a:xfrm>
      </p:grpSpPr>
      <p:sp>
        <p:nvSpPr>
          <p:cNvPr id="7" name="正方形/長方形 6"/>
          <p:cNvSpPr/>
          <p:nvPr userDrawn="1"/>
        </p:nvSpPr>
        <p:spPr bwMode="auto">
          <a:xfrm rot="10800000" flipV="1">
            <a:off x="128526" y="2844487"/>
            <a:ext cx="9068201" cy="76877"/>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28505" t="21034" r="25552" b="2316"/>
          <a:stretch>
            <a:fillRect/>
          </a:stretch>
        </p:blipFill>
        <p:spPr bwMode="auto">
          <a:xfrm>
            <a:off x="5218778" y="47835"/>
            <a:ext cx="4553935" cy="5967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8"/>
          <p:cNvSpPr/>
          <p:nvPr userDrawn="1"/>
        </p:nvSpPr>
        <p:spPr bwMode="auto">
          <a:xfrm rot="5400000" flipV="1">
            <a:off x="2360007" y="2989082"/>
            <a:ext cx="5644554" cy="72990"/>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Picture 11" descr="http://mjsintra.mjs.co.jp/hansoku/gazou/P_LOGO.gif"/>
          <p:cNvPicPr>
            <a:picLocks noChangeAspect="1" noChangeArrowheads="1"/>
          </p:cNvPicPr>
          <p:nvPr userDrawn="1"/>
        </p:nvPicPr>
        <p:blipFill>
          <a:blip r:embed="rId3" cstate="email">
            <a:lum bright="30000"/>
            <a:extLst>
              <a:ext uri="{28A0092B-C50C-407E-A947-70E740481C1C}">
                <a14:useLocalDpi xmlns:a14="http://schemas.microsoft.com/office/drawing/2010/main" val="0"/>
              </a:ext>
            </a:extLst>
          </a:blip>
          <a:srcRect/>
          <a:stretch>
            <a:fillRect/>
          </a:stretch>
        </p:blipFill>
        <p:spPr bwMode="auto">
          <a:xfrm>
            <a:off x="344323" y="6169034"/>
            <a:ext cx="1367767" cy="54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8"/>
          <p:cNvSpPr>
            <a:spLocks noChangeArrowheads="1"/>
          </p:cNvSpPr>
          <p:nvPr userDrawn="1"/>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endParaRPr>
          </a:p>
        </p:txBody>
      </p:sp>
      <p:sp>
        <p:nvSpPr>
          <p:cNvPr id="12" name="Rectangle 13"/>
          <p:cNvSpPr txBox="1">
            <a:spLocks noChangeArrowheads="1"/>
          </p:cNvSpPr>
          <p:nvPr userDrawn="1"/>
        </p:nvSpPr>
        <p:spPr bwMode="auto">
          <a:xfrm>
            <a:off x="2143682" y="6092154"/>
            <a:ext cx="3814515" cy="464685"/>
          </a:xfrm>
          <a:prstGeom prst="rect">
            <a:avLst/>
          </a:prstGeom>
          <a:noFill/>
          <a:ln>
            <a:noFill/>
          </a:ln>
          <a:extLst/>
        </p:spPr>
        <p:txBody>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20000"/>
              </a:spcBef>
              <a:spcAft>
                <a:spcPct val="0"/>
              </a:spcAft>
              <a:defRPr/>
            </a:pPr>
            <a:r>
              <a:rPr lang="ja-JP" altLang="en-US" sz="1799">
                <a:solidFill>
                  <a:srgbClr val="404040"/>
                </a:solidFill>
                <a:latin typeface="HGP創英角ｺﾞｼｯｸUB" pitchFamily="50" charset="-128"/>
                <a:ea typeface="HGP創英角ｺﾞｼｯｸUB" pitchFamily="50" charset="-128"/>
              </a:rPr>
              <a:t>株式会社ミロク情報サービス</a:t>
            </a:r>
            <a:endParaRPr lang="en-US" altLang="ja-JP" sz="1799">
              <a:solidFill>
                <a:srgbClr val="404040"/>
              </a:solidFill>
              <a:latin typeface="HGP創英角ｺﾞｼｯｸUB" pitchFamily="50" charset="-128"/>
              <a:ea typeface="HGP創英角ｺﾞｼｯｸUB" pitchFamily="50" charset="-128"/>
            </a:endParaRPr>
          </a:p>
        </p:txBody>
      </p:sp>
      <p:sp>
        <p:nvSpPr>
          <p:cNvPr id="13" name="正方形/長方形 12"/>
          <p:cNvSpPr/>
          <p:nvPr userDrawn="1"/>
        </p:nvSpPr>
        <p:spPr bwMode="auto">
          <a:xfrm>
            <a:off x="199929" y="5936691"/>
            <a:ext cx="9572784" cy="78586"/>
          </a:xfrm>
          <a:prstGeom prst="rect">
            <a:avLst/>
          </a:prstGeom>
          <a:solidFill>
            <a:schemeClr val="accent2">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14" name="テキスト ボックス 13"/>
          <p:cNvSpPr txBox="1"/>
          <p:nvPr userDrawn="1"/>
        </p:nvSpPr>
        <p:spPr>
          <a:xfrm>
            <a:off x="199929" y="1520477"/>
            <a:ext cx="5471069" cy="2014204"/>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lstStyle/>
          <a:p>
            <a:pPr defTabSz="913943" fontAlgn="base">
              <a:spcBef>
                <a:spcPct val="0"/>
              </a:spcBef>
              <a:spcAft>
                <a:spcPct val="0"/>
              </a:spcAft>
              <a:defRPr/>
            </a:pPr>
            <a:endParaRPr kumimoji="1" lang="ja-JP" altLang="en-US" sz="3198" dirty="0">
              <a:solidFill>
                <a:srgbClr val="000000"/>
              </a:solidFill>
            </a:endParaRPr>
          </a:p>
        </p:txBody>
      </p:sp>
      <p:sp>
        <p:nvSpPr>
          <p:cNvPr id="15" name="Text Box 4"/>
          <p:cNvSpPr txBox="1">
            <a:spLocks noChangeArrowheads="1"/>
          </p:cNvSpPr>
          <p:nvPr userDrawn="1"/>
        </p:nvSpPr>
        <p:spPr bwMode="auto">
          <a:xfrm>
            <a:off x="199929" y="1675942"/>
            <a:ext cx="4222631" cy="295337"/>
          </a:xfrm>
          <a:prstGeom prst="rect">
            <a:avLst/>
          </a:prstGeom>
          <a:noFill/>
          <a:ln>
            <a:noFill/>
          </a:ln>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lnSpc>
                <a:spcPct val="110000"/>
              </a:lnSpc>
              <a:spcBef>
                <a:spcPct val="0"/>
              </a:spcBef>
              <a:spcAft>
                <a:spcPct val="0"/>
              </a:spcAft>
              <a:defRPr/>
            </a:pPr>
            <a:r>
              <a:rPr kumimoji="0" lang="ja-JP" altLang="en-US" sz="1199">
                <a:solidFill>
                  <a:srgbClr val="000000"/>
                </a:solidFill>
                <a:latin typeface="HGP創英角ｺﾞｼｯｸUB" pitchFamily="50" charset="-128"/>
                <a:ea typeface="HGP創英角ｺﾞｼｯｸUB" pitchFamily="50" charset="-128"/>
              </a:rPr>
              <a:t>財務を核とした経営管理「マネジメントシステム」を提案するＥＲＰ</a:t>
            </a:r>
          </a:p>
        </p:txBody>
      </p:sp>
      <p:sp>
        <p:nvSpPr>
          <p:cNvPr id="16" name="正方形/長方形 15"/>
          <p:cNvSpPr/>
          <p:nvPr userDrawn="1"/>
        </p:nvSpPr>
        <p:spPr bwMode="auto">
          <a:xfrm>
            <a:off x="8695319" y="5395127"/>
            <a:ext cx="1005991" cy="541563"/>
          </a:xfrm>
          <a:prstGeom prst="rect">
            <a:avLst/>
          </a:prstGeom>
          <a:solidFill>
            <a:schemeClr val="bg1"/>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7" name="Picture 4" descr="http://mjsintra.mjs.co.jp/hansoku/gazou/11_Galileopt_NX-I/Galileopt_NX-I_R_nomal.png"/>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04690" y="2120125"/>
            <a:ext cx="4909364" cy="929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0"/>
          <p:cNvSpPr>
            <a:spLocks noChangeArrowheads="1"/>
          </p:cNvSpPr>
          <p:nvPr userDrawn="1"/>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cs typeface="Arial Unicode MS" pitchFamily="50" charset="-128"/>
              </a:rPr>
              <a:t>©2014 MIROKU JYOHO SERVICE CO., LTD. </a:t>
            </a:r>
          </a:p>
        </p:txBody>
      </p:sp>
      <p:sp>
        <p:nvSpPr>
          <p:cNvPr id="23" name="コンテンツ プレースホルダ 2"/>
          <p:cNvSpPr>
            <a:spLocks noGrp="1"/>
          </p:cNvSpPr>
          <p:nvPr>
            <p:ph idx="1"/>
          </p:nvPr>
        </p:nvSpPr>
        <p:spPr>
          <a:xfrm>
            <a:off x="128402" y="280498"/>
            <a:ext cx="4523340" cy="622846"/>
          </a:xfrm>
          <a:prstGeom prst="rect">
            <a:avLst/>
          </a:prstGeom>
        </p:spPr>
        <p:txBody>
          <a:bodyPr wrap="none"/>
          <a:lstStyle>
            <a:lvl1pPr>
              <a:defRPr sz="2399">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dirty="0"/>
              <a:t>マスタ テキストの書式設定</a:t>
            </a:r>
          </a:p>
        </p:txBody>
      </p:sp>
      <p:sp>
        <p:nvSpPr>
          <p:cNvPr id="24" name="コンテンツ プレースホルダ 2"/>
          <p:cNvSpPr>
            <a:spLocks noGrp="1"/>
          </p:cNvSpPr>
          <p:nvPr>
            <p:ph idx="10"/>
          </p:nvPr>
        </p:nvSpPr>
        <p:spPr>
          <a:xfrm>
            <a:off x="200376"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7" name="コンテンツ プレースホルダ 2"/>
          <p:cNvSpPr>
            <a:spLocks noGrp="1"/>
          </p:cNvSpPr>
          <p:nvPr>
            <p:ph idx="12"/>
          </p:nvPr>
        </p:nvSpPr>
        <p:spPr>
          <a:xfrm>
            <a:off x="2287604"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0" name="コンテンツ プレースホルダ 2"/>
          <p:cNvSpPr>
            <a:spLocks noGrp="1"/>
          </p:cNvSpPr>
          <p:nvPr>
            <p:ph idx="13"/>
          </p:nvPr>
        </p:nvSpPr>
        <p:spPr>
          <a:xfrm>
            <a:off x="2143657" y="6554436"/>
            <a:ext cx="2015255" cy="467862"/>
          </a:xfrm>
          <a:prstGeom prst="rect">
            <a:avLst/>
          </a:prstGeom>
        </p:spPr>
        <p:txBody>
          <a:bodyPr wrap="none"/>
          <a:lstStyle>
            <a:lvl1pPr>
              <a:buNone/>
              <a:defRPr sz="1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endParaRPr lang="ja-JP" altLang="en-US"/>
          </a:p>
        </p:txBody>
      </p:sp>
      <p:sp>
        <p:nvSpPr>
          <p:cNvPr id="21" name="コンテンツ プレースホルダ 2"/>
          <p:cNvSpPr>
            <a:spLocks noGrp="1"/>
          </p:cNvSpPr>
          <p:nvPr>
            <p:ph idx="14"/>
          </p:nvPr>
        </p:nvSpPr>
        <p:spPr>
          <a:xfrm>
            <a:off x="632219" y="2992717"/>
            <a:ext cx="4523340" cy="852411"/>
          </a:xfrm>
          <a:prstGeom prst="rect">
            <a:avLst/>
          </a:prstGeom>
        </p:spPr>
        <p:txBody>
          <a:bodyPr wrap="none"/>
          <a:lstStyle>
            <a:lvl1pPr>
              <a:defRPr sz="3598">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a:t>マスタ テキストの書式設定</a:t>
            </a:r>
          </a:p>
        </p:txBody>
      </p:sp>
    </p:spTree>
    <p:extLst>
      <p:ext uri="{BB962C8B-B14F-4D97-AF65-F5344CB8AC3E}">
        <p14:creationId xmlns:p14="http://schemas.microsoft.com/office/powerpoint/2010/main" val="59324336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6" y="138175"/>
            <a:ext cx="8147894" cy="369332"/>
          </a:xfrm>
        </p:spPr>
        <p:txBody>
          <a:bodyPr/>
          <a:lstStyle/>
          <a:p>
            <a:r>
              <a:rPr lang="ja-JP" altLang="en-US"/>
              <a:t>マスタ タイトルの書式設定</a:t>
            </a:r>
          </a:p>
        </p:txBody>
      </p:sp>
    </p:spTree>
    <p:extLst>
      <p:ext uri="{BB962C8B-B14F-4D97-AF65-F5344CB8AC3E}">
        <p14:creationId xmlns:p14="http://schemas.microsoft.com/office/powerpoint/2010/main" val="1099108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fourObj">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330041" y="328014"/>
            <a:ext cx="9076135" cy="492019"/>
          </a:xfrm>
        </p:spPr>
        <p:txBody>
          <a:bodyPr/>
          <a:lstStyle/>
          <a:p>
            <a:r>
              <a:rPr lang="ja-JP" altLang="en-US" dirty="0"/>
              <a:t>マスタ タイトルの書式設定</a:t>
            </a:r>
          </a:p>
        </p:txBody>
      </p:sp>
      <p:sp>
        <p:nvSpPr>
          <p:cNvPr id="3" name="コンテンツ プレースホルダ 2"/>
          <p:cNvSpPr>
            <a:spLocks noGrp="1"/>
          </p:cNvSpPr>
          <p:nvPr>
            <p:ph sz="quarter" idx="1"/>
          </p:nvPr>
        </p:nvSpPr>
        <p:spPr>
          <a:xfrm>
            <a:off x="412553" y="1148046"/>
            <a:ext cx="4455557" cy="2788109"/>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033129" y="1148046"/>
            <a:ext cx="4455557" cy="2788109"/>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12553" y="4100161"/>
            <a:ext cx="4455557" cy="2788109"/>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 5"/>
          <p:cNvSpPr>
            <a:spLocks noGrp="1"/>
          </p:cNvSpPr>
          <p:nvPr>
            <p:ph sz="quarter" idx="4" hasCustomPrompt="1"/>
          </p:nvPr>
        </p:nvSpPr>
        <p:spPr>
          <a:xfrm>
            <a:off x="5033129" y="4100161"/>
            <a:ext cx="4455557" cy="2788109"/>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レベルｘｘｘｘｘｘｘｘｘｘｘｘｘｘｘ</a:t>
            </a:r>
          </a:p>
        </p:txBody>
      </p:sp>
    </p:spTree>
  </p:cSld>
  <p:clrMapOvr>
    <a:masterClrMapping/>
  </p:clrMapOvr>
  <p:transition>
    <p:cut/>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
        <p:nvSpPr>
          <p:cNvPr id="4" name="角丸四角形 3"/>
          <p:cNvSpPr/>
          <p:nvPr userDrawn="1"/>
        </p:nvSpPr>
        <p:spPr bwMode="auto">
          <a:xfrm>
            <a:off x="128526" y="1055791"/>
            <a:ext cx="9644187" cy="5965733"/>
          </a:xfrm>
          <a:prstGeom prst="roundRect">
            <a:avLst>
              <a:gd name="adj" fmla="val 2422"/>
            </a:avLst>
          </a:prstGeom>
          <a:gradFill>
            <a:gsLst>
              <a:gs pos="0">
                <a:schemeClr val="accent6">
                  <a:lumMod val="40000"/>
                  <a:lumOff val="60000"/>
                </a:schemeClr>
              </a:gs>
              <a:gs pos="0">
                <a:schemeClr val="accent6">
                  <a:lumMod val="40000"/>
                  <a:lumOff val="60000"/>
                </a:schemeClr>
              </a:gs>
              <a:gs pos="1000">
                <a:schemeClr val="accent6">
                  <a:lumMod val="40000"/>
                  <a:lumOff val="60000"/>
                </a:schemeClr>
              </a:gs>
              <a:gs pos="100000">
                <a:srgbClr val="FFEBFA"/>
              </a:gs>
            </a:gsLst>
            <a:lin ang="5400000" scaled="0"/>
          </a:gradFill>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a:lstStyle/>
          <a:p>
            <a:pPr defTabSz="913943" fontAlgn="base">
              <a:spcBef>
                <a:spcPct val="0"/>
              </a:spcBef>
              <a:spcAft>
                <a:spcPct val="0"/>
              </a:spcAft>
              <a:defRPr/>
            </a:pPr>
            <a:endParaRPr kumimoji="1" lang="ja-JP" altLang="en-US" sz="1399" dirty="0">
              <a:solidFill>
                <a:srgbClr val="FFFFFF"/>
              </a:solidFill>
            </a:endParaRPr>
          </a:p>
        </p:txBody>
      </p:sp>
      <p:sp>
        <p:nvSpPr>
          <p:cNvPr id="5" name="ブローチ 4"/>
          <p:cNvSpPr/>
          <p:nvPr userDrawn="1"/>
        </p:nvSpPr>
        <p:spPr bwMode="auto">
          <a:xfrm>
            <a:off x="272349" y="1210402"/>
            <a:ext cx="5685897" cy="5656912"/>
          </a:xfrm>
          <a:prstGeom prst="plaque">
            <a:avLst>
              <a:gd name="adj" fmla="val 8400"/>
            </a:avLst>
          </a:prstGeom>
          <a:solidFill>
            <a:schemeClr val="accent3"/>
          </a:solidFill>
          <a:ln w="1905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lstStyle/>
          <a:p>
            <a:pPr defTabSz="913943" fontAlgn="base">
              <a:spcBef>
                <a:spcPct val="0"/>
              </a:spcBef>
              <a:spcAft>
                <a:spcPct val="0"/>
              </a:spcAft>
              <a:defRPr/>
            </a:pPr>
            <a:endParaRPr kumimoji="1" lang="ja-JP" altLang="en-US" sz="999" dirty="0">
              <a:solidFill>
                <a:srgbClr val="000000"/>
              </a:solidFill>
            </a:endParaRPr>
          </a:p>
        </p:txBody>
      </p:sp>
      <p:pic>
        <p:nvPicPr>
          <p:cNvPr id="6" name="図 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1132910"/>
            <a:ext cx="351861" cy="378840"/>
          </a:xfrm>
          <a:prstGeom prst="rect">
            <a:avLst/>
          </a:prstGeom>
        </p:spPr>
      </p:pic>
      <p:pic>
        <p:nvPicPr>
          <p:cNvPr id="7" name="図 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1132910"/>
            <a:ext cx="351861" cy="378840"/>
          </a:xfrm>
          <a:prstGeom prst="rect">
            <a:avLst/>
          </a:prstGeom>
        </p:spPr>
      </p:pic>
      <p:pic>
        <p:nvPicPr>
          <p:cNvPr id="8" name="図 7"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6518592"/>
            <a:ext cx="351861" cy="378840"/>
          </a:xfrm>
          <a:prstGeom prst="rect">
            <a:avLst/>
          </a:prstGeom>
        </p:spPr>
      </p:pic>
      <p:pic>
        <p:nvPicPr>
          <p:cNvPr id="9" name="図 8"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6565966"/>
            <a:ext cx="351861" cy="378840"/>
          </a:xfrm>
          <a:prstGeom prst="rect">
            <a:avLst/>
          </a:prstGeom>
        </p:spPr>
      </p:pic>
      <p:sp>
        <p:nvSpPr>
          <p:cNvPr id="10" name="角丸四角形 9"/>
          <p:cNvSpPr/>
          <p:nvPr userDrawn="1"/>
        </p:nvSpPr>
        <p:spPr bwMode="auto">
          <a:xfrm>
            <a:off x="6246140" y="1442879"/>
            <a:ext cx="3382749" cy="2324758"/>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1"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292998" y="121125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0"/>
          <p:cNvSpPr txBox="1">
            <a:spLocks noChangeArrowheads="1"/>
          </p:cNvSpPr>
          <p:nvPr userDrawn="1"/>
        </p:nvSpPr>
        <p:spPr bwMode="auto">
          <a:xfrm>
            <a:off x="6389790" y="1376971"/>
            <a:ext cx="1077539"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機能のご紹介</a:t>
            </a:r>
          </a:p>
        </p:txBody>
      </p:sp>
      <p:sp>
        <p:nvSpPr>
          <p:cNvPr id="13" name="角丸四角形 12"/>
          <p:cNvSpPr/>
          <p:nvPr userDrawn="1"/>
        </p:nvSpPr>
        <p:spPr bwMode="auto">
          <a:xfrm>
            <a:off x="6246532" y="4155097"/>
            <a:ext cx="3382749" cy="2591669"/>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4"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318386" y="392248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0"/>
          <p:cNvSpPr txBox="1">
            <a:spLocks noChangeArrowheads="1"/>
          </p:cNvSpPr>
          <p:nvPr userDrawn="1"/>
        </p:nvSpPr>
        <p:spPr bwMode="auto">
          <a:xfrm>
            <a:off x="6415178" y="4077952"/>
            <a:ext cx="782587"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主な機能</a:t>
            </a:r>
          </a:p>
        </p:txBody>
      </p:sp>
      <p:pic>
        <p:nvPicPr>
          <p:cNvPr id="16" name="図 1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5055" y="3302684"/>
            <a:ext cx="351861" cy="378840"/>
          </a:xfrm>
          <a:prstGeom prst="rect">
            <a:avLst/>
          </a:prstGeom>
        </p:spPr>
      </p:pic>
      <p:pic>
        <p:nvPicPr>
          <p:cNvPr id="17" name="図 1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7010" y="6255998"/>
            <a:ext cx="351861" cy="378840"/>
          </a:xfrm>
          <a:prstGeom prst="rect">
            <a:avLst/>
          </a:prstGeom>
        </p:spPr>
      </p:pic>
      <p:sp>
        <p:nvSpPr>
          <p:cNvPr id="3" name="タイトル 1"/>
          <p:cNvSpPr>
            <a:spLocks noGrp="1"/>
          </p:cNvSpPr>
          <p:nvPr>
            <p:ph type="title"/>
          </p:nvPr>
        </p:nvSpPr>
        <p:spPr>
          <a:xfrm>
            <a:off x="128406" y="138175"/>
            <a:ext cx="8147894" cy="369332"/>
          </a:xfrm>
        </p:spPr>
        <p:txBody>
          <a:bodyPr/>
          <a:lstStyle/>
          <a:p>
            <a:r>
              <a:rPr lang="ja-JP" altLang="en-US"/>
              <a:t>マスタ タイトルの書式設定</a:t>
            </a:r>
          </a:p>
        </p:txBody>
      </p:sp>
    </p:spTree>
    <p:extLst>
      <p:ext uri="{BB962C8B-B14F-4D97-AF65-F5344CB8AC3E}">
        <p14:creationId xmlns:p14="http://schemas.microsoft.com/office/powerpoint/2010/main" val="217054800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bg2">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410426892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accent6">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58964873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prstClr val="black"/>
              <a:srgbClr val="66FF66">
                <a:tint val="45000"/>
                <a:satMod val="400000"/>
              </a:srgbClr>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95998346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4_タイトル スライド">
    <p:spTree>
      <p:nvGrpSpPr>
        <p:cNvPr id="1" name=""/>
        <p:cNvGrpSpPr/>
        <p:nvPr/>
      </p:nvGrpSpPr>
      <p:grpSpPr>
        <a:xfrm>
          <a:off x="0" y="0"/>
          <a:ext cx="0" cy="0"/>
          <a:chOff x="0" y="0"/>
          <a:chExt cx="0" cy="0"/>
        </a:xfrm>
      </p:grpSpPr>
      <p:pic>
        <p:nvPicPr>
          <p:cNvPr id="2" name="Picture 2" descr="http://mjsintra.mjs.co.jp/hansoku/gazou/MJS_logo3.pn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374634" y="2837653"/>
            <a:ext cx="896506" cy="136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a:spLocks noChangeArrowheads="1"/>
          </p:cNvSpPr>
          <p:nvPr userDrawn="1"/>
        </p:nvSpPr>
        <p:spPr bwMode="auto">
          <a:xfrm>
            <a:off x="4761" y="6624241"/>
            <a:ext cx="6029215" cy="507831"/>
          </a:xfrm>
          <a:prstGeom prst="rect">
            <a:avLst/>
          </a:prstGeom>
          <a:noFill/>
          <a:ln>
            <a:noFill/>
          </a:ln>
          <a:extLst/>
        </p:spPr>
        <p:txBody>
          <a:bodyPr wrap="none">
            <a:spAutoFit/>
          </a:bodyPr>
          <a:lstStyle>
            <a:defPPr>
              <a:defRPr lang="ja-JP"/>
            </a:defPPr>
            <a:lvl1pPr algn="l" defTabSz="1028700" rtl="0" fontAlgn="base">
              <a:spcBef>
                <a:spcPct val="0"/>
              </a:spcBef>
              <a:spcAft>
                <a:spcPct val="0"/>
              </a:spcAft>
              <a:defRPr kumimoji="1" sz="2000" kern="1200">
                <a:solidFill>
                  <a:schemeClr val="tx1"/>
                </a:solidFill>
                <a:latin typeface="Arial" charset="0"/>
                <a:ea typeface="ＭＳ Ｐゴシック" charset="-128"/>
                <a:cs typeface="+mn-cs"/>
              </a:defRPr>
            </a:lvl1pPr>
            <a:lvl2pPr marL="514350" indent="-571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2pPr>
            <a:lvl3pPr marL="1028700" indent="-1143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3pPr>
            <a:lvl4pPr marL="1543050" indent="-1714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4pPr>
            <a:lvl5pPr marL="2057400" indent="-2286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a:lstStyle>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記載された内容および製品の仕様は予告なく変更することがあります。</a:t>
            </a:r>
            <a:endParaRPr lang="en-US" altLang="ja-JP" sz="900" dirty="0">
              <a:solidFill>
                <a:srgbClr val="000000"/>
              </a:solidFill>
              <a:latin typeface="メイリオ" pitchFamily="50" charset="-128"/>
              <a:ea typeface="メイリオ" pitchFamily="50" charset="-128"/>
              <a:cs typeface="メイリオ" pitchFamily="50" charset="-128"/>
            </a:endParaRPr>
          </a:p>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 </a:t>
            </a:r>
            <a:r>
              <a:rPr lang="en-US" altLang="ja-JP" sz="900" dirty="0">
                <a:solidFill>
                  <a:srgbClr val="000000"/>
                </a:solidFill>
                <a:latin typeface="メイリオ" pitchFamily="50" charset="-128"/>
                <a:ea typeface="メイリオ" pitchFamily="50" charset="-128"/>
                <a:cs typeface="メイリオ" pitchFamily="50" charset="-128"/>
              </a:rPr>
              <a:t>NX-I</a:t>
            </a:r>
            <a:r>
              <a:rPr lang="ja-JP" altLang="en-US" sz="900" dirty="0">
                <a:solidFill>
                  <a:srgbClr val="000000"/>
                </a:solidFill>
                <a:latin typeface="メイリオ" pitchFamily="50" charset="-128"/>
                <a:ea typeface="メイリオ" pitchFamily="50" charset="-128"/>
                <a:cs typeface="メイリオ" pitchFamily="50" charset="-128"/>
              </a:rPr>
              <a:t>」は株式会社ミロク情報サービスの商標または登録商標です。</a:t>
            </a:r>
            <a:endParaRPr lang="en-US" altLang="ja-JP" sz="900" dirty="0">
              <a:solidFill>
                <a:srgbClr val="000000"/>
              </a:solidFill>
              <a:latin typeface="メイリオ" pitchFamily="50" charset="-128"/>
              <a:ea typeface="メイリオ" pitchFamily="50" charset="-128"/>
              <a:cs typeface="メイリオ" pitchFamily="50" charset="-128"/>
            </a:endParaRPr>
          </a:p>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a:solidFill>
                  <a:srgbClr val="000000"/>
                </a:solidFill>
                <a:latin typeface="メイリオ" pitchFamily="50" charset="-128"/>
                <a:ea typeface="メイリオ" pitchFamily="50" charset="-128"/>
                <a:cs typeface="メイリオ" pitchFamily="50" charset="-128"/>
              </a:rPr>
              <a:t>Excel</a:t>
            </a:r>
            <a:r>
              <a:rPr lang="en-US" altLang="ja-JP" sz="900" baseline="300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」は米国</a:t>
            </a:r>
            <a:r>
              <a:rPr lang="en-US" altLang="ja-JP" sz="900" dirty="0">
                <a:solidFill>
                  <a:srgbClr val="000000"/>
                </a:solidFill>
                <a:latin typeface="メイリオ" pitchFamily="50" charset="-128"/>
                <a:ea typeface="メイリオ" pitchFamily="50" charset="-128"/>
                <a:cs typeface="メイリオ" pitchFamily="50" charset="-128"/>
              </a:rPr>
              <a:t>Microsoft</a:t>
            </a:r>
            <a:r>
              <a:rPr lang="en-US" altLang="ja-JP" sz="900" baseline="30000" dirty="0">
                <a:solidFill>
                  <a:srgbClr val="000000"/>
                </a:solidFill>
                <a:latin typeface="メイリオ" pitchFamily="50" charset="-128"/>
                <a:ea typeface="メイリオ" pitchFamily="50" charset="-128"/>
                <a:cs typeface="メイリオ" pitchFamily="50" charset="-128"/>
              </a:rPr>
              <a:t>®</a:t>
            </a:r>
            <a:r>
              <a:rPr lang="en-US" altLang="ja-JP" sz="900" dirty="0">
                <a:solidFill>
                  <a:srgbClr val="000000"/>
                </a:solidFill>
                <a:latin typeface="メイリオ" pitchFamily="50" charset="-128"/>
                <a:ea typeface="メイリオ" pitchFamily="50" charset="-128"/>
                <a:cs typeface="メイリオ" pitchFamily="50" charset="-128"/>
              </a:rPr>
              <a:t> Corporation</a:t>
            </a:r>
            <a:r>
              <a:rPr lang="ja-JP" altLang="en-US" sz="900" dirty="0">
                <a:solidFill>
                  <a:srgbClr val="000000"/>
                </a:solidFill>
                <a:latin typeface="メイリオ" pitchFamily="50" charset="-128"/>
                <a:ea typeface="メイリオ" pitchFamily="50" charset="-128"/>
                <a:cs typeface="メイリオ" pitchFamily="50" charset="-128"/>
              </a:rPr>
              <a:t>の米国、日本およびその他の国における登録商標または商標です。 </a:t>
            </a:r>
          </a:p>
        </p:txBody>
      </p:sp>
    </p:spTree>
    <p:extLst>
      <p:ext uri="{BB962C8B-B14F-4D97-AF65-F5344CB8AC3E}">
        <p14:creationId xmlns:p14="http://schemas.microsoft.com/office/powerpoint/2010/main" val="64494711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userDrawn="1">
  <p:cSld name="6_タイトル スライド">
    <p:spTree>
      <p:nvGrpSpPr>
        <p:cNvPr id="1" name=""/>
        <p:cNvGrpSpPr/>
        <p:nvPr/>
      </p:nvGrpSpPr>
      <p:grpSpPr>
        <a:xfrm>
          <a:off x="0" y="0"/>
          <a:ext cx="0" cy="0"/>
          <a:chOff x="0" y="0"/>
          <a:chExt cx="0" cy="0"/>
        </a:xfrm>
      </p:grpSpPr>
      <p:sp>
        <p:nvSpPr>
          <p:cNvPr id="7" name="正方形/長方形 6"/>
          <p:cNvSpPr/>
          <p:nvPr userDrawn="1"/>
        </p:nvSpPr>
        <p:spPr bwMode="auto">
          <a:xfrm rot="10800000" flipV="1">
            <a:off x="128526" y="2844487"/>
            <a:ext cx="9068201" cy="76877"/>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28505" t="21034" r="25552" b="2316"/>
          <a:stretch>
            <a:fillRect/>
          </a:stretch>
        </p:blipFill>
        <p:spPr bwMode="auto">
          <a:xfrm>
            <a:off x="5218778" y="47835"/>
            <a:ext cx="4553935" cy="5967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8"/>
          <p:cNvSpPr/>
          <p:nvPr userDrawn="1"/>
        </p:nvSpPr>
        <p:spPr bwMode="auto">
          <a:xfrm rot="5400000" flipV="1">
            <a:off x="2360007" y="2989082"/>
            <a:ext cx="5644554" cy="72990"/>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Picture 11" descr="http://mjsintra.mjs.co.jp/hansoku/gazou/P_LOGO.gif"/>
          <p:cNvPicPr>
            <a:picLocks noChangeAspect="1" noChangeArrowheads="1"/>
          </p:cNvPicPr>
          <p:nvPr userDrawn="1"/>
        </p:nvPicPr>
        <p:blipFill>
          <a:blip r:embed="rId3" cstate="email">
            <a:lum bright="30000"/>
            <a:extLst>
              <a:ext uri="{28A0092B-C50C-407E-A947-70E740481C1C}">
                <a14:useLocalDpi xmlns:a14="http://schemas.microsoft.com/office/drawing/2010/main" val="0"/>
              </a:ext>
            </a:extLst>
          </a:blip>
          <a:srcRect/>
          <a:stretch>
            <a:fillRect/>
          </a:stretch>
        </p:blipFill>
        <p:spPr bwMode="auto">
          <a:xfrm>
            <a:off x="344323" y="6169034"/>
            <a:ext cx="1367767" cy="54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8"/>
          <p:cNvSpPr>
            <a:spLocks noChangeArrowheads="1"/>
          </p:cNvSpPr>
          <p:nvPr userDrawn="1"/>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endParaRPr>
          </a:p>
        </p:txBody>
      </p:sp>
      <p:sp>
        <p:nvSpPr>
          <p:cNvPr id="12" name="Rectangle 13"/>
          <p:cNvSpPr txBox="1">
            <a:spLocks noChangeArrowheads="1"/>
          </p:cNvSpPr>
          <p:nvPr userDrawn="1"/>
        </p:nvSpPr>
        <p:spPr bwMode="auto">
          <a:xfrm>
            <a:off x="2143682" y="6092154"/>
            <a:ext cx="3814515" cy="464685"/>
          </a:xfrm>
          <a:prstGeom prst="rect">
            <a:avLst/>
          </a:prstGeom>
          <a:noFill/>
          <a:ln>
            <a:noFill/>
          </a:ln>
          <a:extLst/>
        </p:spPr>
        <p:txBody>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20000"/>
              </a:spcBef>
              <a:spcAft>
                <a:spcPct val="0"/>
              </a:spcAft>
              <a:defRPr/>
            </a:pPr>
            <a:r>
              <a:rPr lang="ja-JP" altLang="en-US" sz="1799">
                <a:solidFill>
                  <a:srgbClr val="404040"/>
                </a:solidFill>
                <a:latin typeface="HGP創英角ｺﾞｼｯｸUB" pitchFamily="50" charset="-128"/>
                <a:ea typeface="HGP創英角ｺﾞｼｯｸUB" pitchFamily="50" charset="-128"/>
              </a:rPr>
              <a:t>株式会社ミロク情報サービス</a:t>
            </a:r>
            <a:endParaRPr lang="en-US" altLang="ja-JP" sz="1799">
              <a:solidFill>
                <a:srgbClr val="404040"/>
              </a:solidFill>
              <a:latin typeface="HGP創英角ｺﾞｼｯｸUB" pitchFamily="50" charset="-128"/>
              <a:ea typeface="HGP創英角ｺﾞｼｯｸUB" pitchFamily="50" charset="-128"/>
            </a:endParaRPr>
          </a:p>
        </p:txBody>
      </p:sp>
      <p:sp>
        <p:nvSpPr>
          <p:cNvPr id="13" name="正方形/長方形 12"/>
          <p:cNvSpPr/>
          <p:nvPr userDrawn="1"/>
        </p:nvSpPr>
        <p:spPr bwMode="auto">
          <a:xfrm>
            <a:off x="199929" y="5936691"/>
            <a:ext cx="9572784" cy="78586"/>
          </a:xfrm>
          <a:prstGeom prst="rect">
            <a:avLst/>
          </a:prstGeom>
          <a:solidFill>
            <a:schemeClr val="accent2">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14" name="テキスト ボックス 13"/>
          <p:cNvSpPr txBox="1"/>
          <p:nvPr userDrawn="1"/>
        </p:nvSpPr>
        <p:spPr>
          <a:xfrm>
            <a:off x="199929" y="1520477"/>
            <a:ext cx="5471069" cy="2014204"/>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lstStyle/>
          <a:p>
            <a:pPr defTabSz="913943" fontAlgn="base">
              <a:spcBef>
                <a:spcPct val="0"/>
              </a:spcBef>
              <a:spcAft>
                <a:spcPct val="0"/>
              </a:spcAft>
              <a:defRPr/>
            </a:pPr>
            <a:endParaRPr kumimoji="1" lang="ja-JP" altLang="en-US" sz="3198" dirty="0">
              <a:solidFill>
                <a:srgbClr val="000000"/>
              </a:solidFill>
            </a:endParaRPr>
          </a:p>
        </p:txBody>
      </p:sp>
      <p:sp>
        <p:nvSpPr>
          <p:cNvPr id="15" name="Text Box 4"/>
          <p:cNvSpPr txBox="1">
            <a:spLocks noChangeArrowheads="1"/>
          </p:cNvSpPr>
          <p:nvPr userDrawn="1"/>
        </p:nvSpPr>
        <p:spPr bwMode="auto">
          <a:xfrm>
            <a:off x="199929" y="1675942"/>
            <a:ext cx="4222631" cy="295337"/>
          </a:xfrm>
          <a:prstGeom prst="rect">
            <a:avLst/>
          </a:prstGeom>
          <a:noFill/>
          <a:ln>
            <a:noFill/>
          </a:ln>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lnSpc>
                <a:spcPct val="110000"/>
              </a:lnSpc>
              <a:spcBef>
                <a:spcPct val="0"/>
              </a:spcBef>
              <a:spcAft>
                <a:spcPct val="0"/>
              </a:spcAft>
              <a:defRPr/>
            </a:pPr>
            <a:r>
              <a:rPr kumimoji="0" lang="ja-JP" altLang="en-US" sz="1199">
                <a:solidFill>
                  <a:srgbClr val="000000"/>
                </a:solidFill>
                <a:latin typeface="HGP創英角ｺﾞｼｯｸUB" pitchFamily="50" charset="-128"/>
                <a:ea typeface="HGP創英角ｺﾞｼｯｸUB" pitchFamily="50" charset="-128"/>
              </a:rPr>
              <a:t>財務を核とした経営管理「マネジメントシステム」を提案するＥＲＰ</a:t>
            </a:r>
          </a:p>
        </p:txBody>
      </p:sp>
      <p:sp>
        <p:nvSpPr>
          <p:cNvPr id="16" name="正方形/長方形 15"/>
          <p:cNvSpPr/>
          <p:nvPr userDrawn="1"/>
        </p:nvSpPr>
        <p:spPr bwMode="auto">
          <a:xfrm>
            <a:off x="8695319" y="5395127"/>
            <a:ext cx="1005991" cy="541563"/>
          </a:xfrm>
          <a:prstGeom prst="rect">
            <a:avLst/>
          </a:prstGeom>
          <a:solidFill>
            <a:schemeClr val="bg1"/>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7" name="Picture 4" descr="http://mjsintra.mjs.co.jp/hansoku/gazou/11_Galileopt_NX-I/Galileopt_NX-I_R_nomal.png"/>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04690" y="2120125"/>
            <a:ext cx="4909364" cy="929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0"/>
          <p:cNvSpPr>
            <a:spLocks noChangeArrowheads="1"/>
          </p:cNvSpPr>
          <p:nvPr userDrawn="1"/>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cs typeface="Arial Unicode MS" pitchFamily="50" charset="-128"/>
              </a:rPr>
              <a:t>©2014 MIROKU JYOHO SERVICE CO., LTD. </a:t>
            </a:r>
          </a:p>
        </p:txBody>
      </p:sp>
      <p:sp>
        <p:nvSpPr>
          <p:cNvPr id="23" name="コンテンツ プレースホルダ 2"/>
          <p:cNvSpPr>
            <a:spLocks noGrp="1"/>
          </p:cNvSpPr>
          <p:nvPr>
            <p:ph idx="1"/>
          </p:nvPr>
        </p:nvSpPr>
        <p:spPr>
          <a:xfrm>
            <a:off x="128402" y="280498"/>
            <a:ext cx="4523340" cy="622846"/>
          </a:xfrm>
          <a:prstGeom prst="rect">
            <a:avLst/>
          </a:prstGeom>
        </p:spPr>
        <p:txBody>
          <a:bodyPr wrap="none"/>
          <a:lstStyle>
            <a:lvl1pPr>
              <a:defRPr sz="2399">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dirty="0"/>
              <a:t>マスタ テキストの書式設定</a:t>
            </a:r>
          </a:p>
        </p:txBody>
      </p:sp>
      <p:sp>
        <p:nvSpPr>
          <p:cNvPr id="24" name="コンテンツ プレースホルダ 2"/>
          <p:cNvSpPr>
            <a:spLocks noGrp="1"/>
          </p:cNvSpPr>
          <p:nvPr>
            <p:ph idx="10"/>
          </p:nvPr>
        </p:nvSpPr>
        <p:spPr>
          <a:xfrm>
            <a:off x="200376"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7" name="コンテンツ プレースホルダ 2"/>
          <p:cNvSpPr>
            <a:spLocks noGrp="1"/>
          </p:cNvSpPr>
          <p:nvPr>
            <p:ph idx="12"/>
          </p:nvPr>
        </p:nvSpPr>
        <p:spPr>
          <a:xfrm>
            <a:off x="2287604"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0" name="コンテンツ プレースホルダ 2"/>
          <p:cNvSpPr>
            <a:spLocks noGrp="1"/>
          </p:cNvSpPr>
          <p:nvPr>
            <p:ph idx="13"/>
          </p:nvPr>
        </p:nvSpPr>
        <p:spPr>
          <a:xfrm>
            <a:off x="2143657" y="6554436"/>
            <a:ext cx="2015255" cy="467862"/>
          </a:xfrm>
          <a:prstGeom prst="rect">
            <a:avLst/>
          </a:prstGeom>
        </p:spPr>
        <p:txBody>
          <a:bodyPr wrap="none"/>
          <a:lstStyle>
            <a:lvl1pPr>
              <a:buNone/>
              <a:defRPr sz="1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endParaRPr lang="ja-JP" altLang="en-US"/>
          </a:p>
        </p:txBody>
      </p:sp>
      <p:sp>
        <p:nvSpPr>
          <p:cNvPr id="21" name="コンテンツ プレースホルダ 2"/>
          <p:cNvSpPr>
            <a:spLocks noGrp="1"/>
          </p:cNvSpPr>
          <p:nvPr>
            <p:ph idx="14"/>
          </p:nvPr>
        </p:nvSpPr>
        <p:spPr>
          <a:xfrm>
            <a:off x="632219" y="2992717"/>
            <a:ext cx="4523340" cy="852411"/>
          </a:xfrm>
          <a:prstGeom prst="rect">
            <a:avLst/>
          </a:prstGeom>
        </p:spPr>
        <p:txBody>
          <a:bodyPr wrap="none"/>
          <a:lstStyle>
            <a:lvl1pPr>
              <a:defRPr sz="3598">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a:t>マスタ テキストの書式設定</a:t>
            </a:r>
          </a:p>
        </p:txBody>
      </p:sp>
    </p:spTree>
    <p:extLst>
      <p:ext uri="{BB962C8B-B14F-4D97-AF65-F5344CB8AC3E}">
        <p14:creationId xmlns:p14="http://schemas.microsoft.com/office/powerpoint/2010/main" val="266313663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6" y="138175"/>
            <a:ext cx="8147894" cy="369332"/>
          </a:xfrm>
        </p:spPr>
        <p:txBody>
          <a:bodyPr/>
          <a:lstStyle/>
          <a:p>
            <a:r>
              <a:rPr lang="ja-JP" altLang="en-US"/>
              <a:t>マスタ タイトルの書式設定</a:t>
            </a:r>
          </a:p>
        </p:txBody>
      </p:sp>
    </p:spTree>
    <p:extLst>
      <p:ext uri="{BB962C8B-B14F-4D97-AF65-F5344CB8AC3E}">
        <p14:creationId xmlns:p14="http://schemas.microsoft.com/office/powerpoint/2010/main" val="166261125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
        <p:nvSpPr>
          <p:cNvPr id="4" name="角丸四角形 3"/>
          <p:cNvSpPr/>
          <p:nvPr userDrawn="1"/>
        </p:nvSpPr>
        <p:spPr bwMode="auto">
          <a:xfrm>
            <a:off x="128526" y="1055791"/>
            <a:ext cx="9644187" cy="5965733"/>
          </a:xfrm>
          <a:prstGeom prst="roundRect">
            <a:avLst>
              <a:gd name="adj" fmla="val 2422"/>
            </a:avLst>
          </a:prstGeom>
          <a:gradFill>
            <a:gsLst>
              <a:gs pos="0">
                <a:schemeClr val="accent6">
                  <a:lumMod val="40000"/>
                  <a:lumOff val="60000"/>
                </a:schemeClr>
              </a:gs>
              <a:gs pos="0">
                <a:schemeClr val="accent6">
                  <a:lumMod val="40000"/>
                  <a:lumOff val="60000"/>
                </a:schemeClr>
              </a:gs>
              <a:gs pos="1000">
                <a:schemeClr val="accent6">
                  <a:lumMod val="40000"/>
                  <a:lumOff val="60000"/>
                </a:schemeClr>
              </a:gs>
              <a:gs pos="100000">
                <a:srgbClr val="FFEBFA"/>
              </a:gs>
            </a:gsLst>
            <a:lin ang="5400000" scaled="0"/>
          </a:gradFill>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a:lstStyle/>
          <a:p>
            <a:pPr defTabSz="913943" fontAlgn="base">
              <a:spcBef>
                <a:spcPct val="0"/>
              </a:spcBef>
              <a:spcAft>
                <a:spcPct val="0"/>
              </a:spcAft>
              <a:defRPr/>
            </a:pPr>
            <a:endParaRPr kumimoji="1" lang="ja-JP" altLang="en-US" sz="1399" dirty="0">
              <a:solidFill>
                <a:srgbClr val="FFFFFF"/>
              </a:solidFill>
            </a:endParaRPr>
          </a:p>
        </p:txBody>
      </p:sp>
      <p:sp>
        <p:nvSpPr>
          <p:cNvPr id="5" name="ブローチ 4"/>
          <p:cNvSpPr/>
          <p:nvPr userDrawn="1"/>
        </p:nvSpPr>
        <p:spPr bwMode="auto">
          <a:xfrm>
            <a:off x="272349" y="1210402"/>
            <a:ext cx="5685897" cy="5656912"/>
          </a:xfrm>
          <a:prstGeom prst="plaque">
            <a:avLst>
              <a:gd name="adj" fmla="val 8400"/>
            </a:avLst>
          </a:prstGeom>
          <a:solidFill>
            <a:schemeClr val="accent3"/>
          </a:solidFill>
          <a:ln w="1905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lstStyle/>
          <a:p>
            <a:pPr defTabSz="913943" fontAlgn="base">
              <a:spcBef>
                <a:spcPct val="0"/>
              </a:spcBef>
              <a:spcAft>
                <a:spcPct val="0"/>
              </a:spcAft>
              <a:defRPr/>
            </a:pPr>
            <a:endParaRPr kumimoji="1" lang="ja-JP" altLang="en-US" sz="999" dirty="0">
              <a:solidFill>
                <a:srgbClr val="000000"/>
              </a:solidFill>
            </a:endParaRPr>
          </a:p>
        </p:txBody>
      </p:sp>
      <p:pic>
        <p:nvPicPr>
          <p:cNvPr id="6" name="図 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1132910"/>
            <a:ext cx="351861" cy="378840"/>
          </a:xfrm>
          <a:prstGeom prst="rect">
            <a:avLst/>
          </a:prstGeom>
        </p:spPr>
      </p:pic>
      <p:pic>
        <p:nvPicPr>
          <p:cNvPr id="7" name="図 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1132910"/>
            <a:ext cx="351861" cy="378840"/>
          </a:xfrm>
          <a:prstGeom prst="rect">
            <a:avLst/>
          </a:prstGeom>
        </p:spPr>
      </p:pic>
      <p:pic>
        <p:nvPicPr>
          <p:cNvPr id="8" name="図 7"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6518592"/>
            <a:ext cx="351861" cy="378840"/>
          </a:xfrm>
          <a:prstGeom prst="rect">
            <a:avLst/>
          </a:prstGeom>
        </p:spPr>
      </p:pic>
      <p:pic>
        <p:nvPicPr>
          <p:cNvPr id="9" name="図 8"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6565966"/>
            <a:ext cx="351861" cy="378840"/>
          </a:xfrm>
          <a:prstGeom prst="rect">
            <a:avLst/>
          </a:prstGeom>
        </p:spPr>
      </p:pic>
      <p:sp>
        <p:nvSpPr>
          <p:cNvPr id="10" name="角丸四角形 9"/>
          <p:cNvSpPr/>
          <p:nvPr userDrawn="1"/>
        </p:nvSpPr>
        <p:spPr bwMode="auto">
          <a:xfrm>
            <a:off x="6246140" y="1442879"/>
            <a:ext cx="3382749" cy="2324758"/>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1"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292998" y="121125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0"/>
          <p:cNvSpPr txBox="1">
            <a:spLocks noChangeArrowheads="1"/>
          </p:cNvSpPr>
          <p:nvPr userDrawn="1"/>
        </p:nvSpPr>
        <p:spPr bwMode="auto">
          <a:xfrm>
            <a:off x="6389790" y="1376971"/>
            <a:ext cx="1077539"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機能のご紹介</a:t>
            </a:r>
          </a:p>
        </p:txBody>
      </p:sp>
      <p:sp>
        <p:nvSpPr>
          <p:cNvPr id="13" name="角丸四角形 12"/>
          <p:cNvSpPr/>
          <p:nvPr userDrawn="1"/>
        </p:nvSpPr>
        <p:spPr bwMode="auto">
          <a:xfrm>
            <a:off x="6246532" y="4155097"/>
            <a:ext cx="3382749" cy="2591669"/>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4"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318386" y="392248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0"/>
          <p:cNvSpPr txBox="1">
            <a:spLocks noChangeArrowheads="1"/>
          </p:cNvSpPr>
          <p:nvPr userDrawn="1"/>
        </p:nvSpPr>
        <p:spPr bwMode="auto">
          <a:xfrm>
            <a:off x="6415178" y="4077952"/>
            <a:ext cx="782587"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主な機能</a:t>
            </a:r>
          </a:p>
        </p:txBody>
      </p:sp>
      <p:pic>
        <p:nvPicPr>
          <p:cNvPr id="16" name="図 1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5055" y="3302684"/>
            <a:ext cx="351861" cy="378840"/>
          </a:xfrm>
          <a:prstGeom prst="rect">
            <a:avLst/>
          </a:prstGeom>
        </p:spPr>
      </p:pic>
      <p:pic>
        <p:nvPicPr>
          <p:cNvPr id="17" name="図 1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7010" y="6255998"/>
            <a:ext cx="351861" cy="378840"/>
          </a:xfrm>
          <a:prstGeom prst="rect">
            <a:avLst/>
          </a:prstGeom>
        </p:spPr>
      </p:pic>
      <p:sp>
        <p:nvSpPr>
          <p:cNvPr id="3" name="タイトル 1"/>
          <p:cNvSpPr>
            <a:spLocks noGrp="1"/>
          </p:cNvSpPr>
          <p:nvPr>
            <p:ph type="title"/>
          </p:nvPr>
        </p:nvSpPr>
        <p:spPr>
          <a:xfrm>
            <a:off x="128406" y="138175"/>
            <a:ext cx="8147894" cy="369332"/>
          </a:xfrm>
        </p:spPr>
        <p:txBody>
          <a:bodyPr/>
          <a:lstStyle/>
          <a:p>
            <a:r>
              <a:rPr lang="ja-JP" altLang="en-US"/>
              <a:t>マスタ タイトルの書式設定</a:t>
            </a:r>
          </a:p>
        </p:txBody>
      </p:sp>
    </p:spTree>
    <p:extLst>
      <p:ext uri="{BB962C8B-B14F-4D97-AF65-F5344CB8AC3E}">
        <p14:creationId xmlns:p14="http://schemas.microsoft.com/office/powerpoint/2010/main" val="248576390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bg2">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325296040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accent6">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3510120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12" name="正方形/長方形 11"/>
          <p:cNvSpPr/>
          <p:nvPr userDrawn="1"/>
        </p:nvSpPr>
        <p:spPr>
          <a:xfrm>
            <a:off x="6760045" y="236268"/>
            <a:ext cx="3136815" cy="125513"/>
          </a:xfrm>
          <a:prstGeom prst="rect">
            <a:avLst/>
          </a:prstGeom>
          <a:solidFill>
            <a:srgbClr val="0089D0">
              <a:alpha val="20000"/>
            </a:srgbClr>
          </a:solidFill>
          <a:ln w="0">
            <a:solidFill>
              <a:srgbClr val="0089D0">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dirty="0"/>
          </a:p>
        </p:txBody>
      </p:sp>
      <p:sp>
        <p:nvSpPr>
          <p:cNvPr id="10" name="正方形/長方形 9"/>
          <p:cNvSpPr/>
          <p:nvPr userDrawn="1"/>
        </p:nvSpPr>
        <p:spPr>
          <a:xfrm>
            <a:off x="6596975" y="1282"/>
            <a:ext cx="2449533" cy="357990"/>
          </a:xfrm>
          <a:prstGeom prst="rect">
            <a:avLst/>
          </a:prstGeom>
          <a:solidFill>
            <a:srgbClr val="0089D0">
              <a:alpha val="20000"/>
            </a:srgbClr>
          </a:solidFill>
          <a:ln w="0">
            <a:solidFill>
              <a:srgbClr val="0089D0">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dirty="0"/>
          </a:p>
        </p:txBody>
      </p:sp>
      <p:pic>
        <p:nvPicPr>
          <p:cNvPr id="8" name="Picture 4" descr="Galileopt_NX-I_R_nomal.pn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7513282" y="42412"/>
            <a:ext cx="1480343" cy="281267"/>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p:cNvSpPr txBox="1"/>
          <p:nvPr userDrawn="1"/>
        </p:nvSpPr>
        <p:spPr>
          <a:xfrm>
            <a:off x="6383493" y="247427"/>
            <a:ext cx="2663015" cy="92333"/>
          </a:xfrm>
          <a:prstGeom prst="rect">
            <a:avLst/>
          </a:prstGeom>
          <a:noFill/>
        </p:spPr>
        <p:txBody>
          <a:bodyPr wrap="square" lIns="0" tIns="0" rIns="0" bIns="0" rtlCol="0">
            <a:spAutoFit/>
          </a:bodyPr>
          <a:lstStyle/>
          <a:p>
            <a:pPr algn="r"/>
            <a:r>
              <a:rPr kumimoji="1" lang="en-US" altLang="ja-JP" sz="600" dirty="0">
                <a:solidFill>
                  <a:schemeClr val="bg1">
                    <a:lumMod val="65000"/>
                  </a:schemeClr>
                </a:solidFill>
                <a:latin typeface="HGP創英角ｺﾞｼｯｸUB" panose="020B0900000000000000" pitchFamily="50" charset="-128"/>
                <a:ea typeface="HGP創英角ｺﾞｼｯｸUB" panose="020B0900000000000000" pitchFamily="50" charset="-128"/>
              </a:rPr>
              <a:t>Creativity Tool for Optimization of Management</a:t>
            </a:r>
            <a:endParaRPr kumimoji="1" lang="ja-JP" altLang="en-US" sz="600" dirty="0">
              <a:solidFill>
                <a:schemeClr val="bg1">
                  <a:lumMod val="65000"/>
                </a:schemeClr>
              </a:solidFill>
              <a:latin typeface="HGP創英角ｺﾞｼｯｸUB" panose="020B0900000000000000" pitchFamily="50" charset="-128"/>
              <a:ea typeface="HGP創英角ｺﾞｼｯｸUB" panose="020B0900000000000000" pitchFamily="50" charset="-128"/>
            </a:endParaRPr>
          </a:p>
        </p:txBody>
      </p:sp>
      <p:sp>
        <p:nvSpPr>
          <p:cNvPr id="14" name="テキスト プレースホルダー 13"/>
          <p:cNvSpPr>
            <a:spLocks noGrp="1"/>
          </p:cNvSpPr>
          <p:nvPr>
            <p:ph type="body" sz="quarter" idx="10"/>
          </p:nvPr>
        </p:nvSpPr>
        <p:spPr>
          <a:xfrm>
            <a:off x="1" y="-1281"/>
            <a:ext cx="7460398" cy="362347"/>
          </a:xfrm>
          <a:prstGeom prst="rect">
            <a:avLst/>
          </a:prstGeom>
          <a:solidFill>
            <a:srgbClr val="0089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ja-JP" altLang="en-US" sz="1799" dirty="0" smtClean="0">
                <a:solidFill>
                  <a:schemeClr val="lt1"/>
                </a:solidFill>
                <a:latin typeface="HGP創英角ｺﾞｼｯｸUB" panose="020B0900000000000000" pitchFamily="50" charset="-128"/>
                <a:ea typeface="HGP創英角ｺﾞｼｯｸUB" panose="020B0900000000000000" pitchFamily="50" charset="-128"/>
              </a:defRPr>
            </a:lvl1pPr>
            <a:lvl2pPr>
              <a:defRPr lang="ja-JP" altLang="en-US" sz="1799" dirty="0" smtClean="0">
                <a:solidFill>
                  <a:schemeClr val="lt1"/>
                </a:solidFill>
              </a:defRPr>
            </a:lvl2pPr>
            <a:lvl3pPr>
              <a:defRPr lang="ja-JP" altLang="en-US" sz="1799" dirty="0" smtClean="0">
                <a:solidFill>
                  <a:schemeClr val="lt1"/>
                </a:solidFill>
              </a:defRPr>
            </a:lvl3pPr>
            <a:lvl4pPr>
              <a:defRPr lang="ja-JP" altLang="en-US" sz="1799" dirty="0" smtClean="0">
                <a:solidFill>
                  <a:schemeClr val="lt1"/>
                </a:solidFill>
              </a:defRPr>
            </a:lvl4pPr>
            <a:lvl5pPr>
              <a:defRPr lang="ja-JP" altLang="en-US" sz="1799" dirty="0">
                <a:solidFill>
                  <a:schemeClr val="lt1"/>
                </a:solidFill>
              </a:defRPr>
            </a:lvl5pPr>
          </a:lstStyle>
          <a:p>
            <a:pPr marL="0" lvl="0"/>
            <a:endParaRPr kumimoji="1" lang="ja-JP" altLang="en-US" dirty="0"/>
          </a:p>
        </p:txBody>
      </p:sp>
      <p:sp>
        <p:nvSpPr>
          <p:cNvPr id="13" name="スライド番号プレースホルダー 8"/>
          <p:cNvSpPr>
            <a:spLocks noGrp="1"/>
          </p:cNvSpPr>
          <p:nvPr>
            <p:ph type="sldNum" sz="quarter" idx="4"/>
          </p:nvPr>
        </p:nvSpPr>
        <p:spPr>
          <a:xfrm>
            <a:off x="7624134" y="6860786"/>
            <a:ext cx="2227779" cy="392932"/>
          </a:xfrm>
          <a:prstGeom prst="rect">
            <a:avLst/>
          </a:prstGeom>
        </p:spPr>
        <p:txBody>
          <a:bodyPr vert="horz" lIns="91440" tIns="45720" rIns="91440" bIns="45720" rtlCol="0" anchor="ctr"/>
          <a:lstStyle>
            <a:lvl1pPr algn="r">
              <a:defRPr sz="1199">
                <a:solidFill>
                  <a:schemeClr val="tx1">
                    <a:lumMod val="65000"/>
                    <a:lumOff val="35000"/>
                  </a:schemeClr>
                </a:solidFill>
                <a:latin typeface="HGS創英角ｺﾞｼｯｸUB" panose="020B0900000000000000" pitchFamily="50" charset="-128"/>
                <a:ea typeface="HGS創英角ｺﾞｼｯｸUB" panose="020B0900000000000000" pitchFamily="50" charset="-128"/>
              </a:defRPr>
            </a:lvl1pPr>
          </a:lstStyle>
          <a:p>
            <a:fld id="{1C756E5F-4871-4F16-AC55-FCABDB142D7C}" type="slidenum">
              <a:rPr lang="ja-JP" altLang="en-US" smtClean="0"/>
              <a:pPr/>
              <a:t>‹#›</a:t>
            </a:fld>
            <a:endParaRPr lang="ja-JP" altLang="en-US" dirty="0"/>
          </a:p>
        </p:txBody>
      </p:sp>
      <p:pic>
        <p:nvPicPr>
          <p:cNvPr id="3" name="図 2"/>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9040442" y="16400"/>
            <a:ext cx="817383" cy="328151"/>
          </a:xfrm>
          <a:prstGeom prst="rect">
            <a:avLst/>
          </a:prstGeom>
        </p:spPr>
      </p:pic>
    </p:spTree>
    <p:extLst>
      <p:ext uri="{BB962C8B-B14F-4D97-AF65-F5344CB8AC3E}">
        <p14:creationId xmlns:p14="http://schemas.microsoft.com/office/powerpoint/2010/main" val="407278126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prstClr val="black"/>
              <a:srgbClr val="66FF66">
                <a:tint val="45000"/>
                <a:satMod val="400000"/>
              </a:srgbClr>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233102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4_タイトル スライド">
    <p:spTree>
      <p:nvGrpSpPr>
        <p:cNvPr id="1" name=""/>
        <p:cNvGrpSpPr/>
        <p:nvPr/>
      </p:nvGrpSpPr>
      <p:grpSpPr>
        <a:xfrm>
          <a:off x="0" y="0"/>
          <a:ext cx="0" cy="0"/>
          <a:chOff x="0" y="0"/>
          <a:chExt cx="0" cy="0"/>
        </a:xfrm>
      </p:grpSpPr>
      <p:pic>
        <p:nvPicPr>
          <p:cNvPr id="2" name="Picture 2" descr="http://mjsintra.mjs.co.jp/hansoku/gazou/MJS_logo3.pn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374634" y="2837653"/>
            <a:ext cx="896506" cy="136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a:spLocks noChangeArrowheads="1"/>
          </p:cNvSpPr>
          <p:nvPr userDrawn="1"/>
        </p:nvSpPr>
        <p:spPr bwMode="auto">
          <a:xfrm>
            <a:off x="4761" y="6624241"/>
            <a:ext cx="6029215" cy="507831"/>
          </a:xfrm>
          <a:prstGeom prst="rect">
            <a:avLst/>
          </a:prstGeom>
          <a:noFill/>
          <a:ln>
            <a:noFill/>
          </a:ln>
          <a:extLst/>
        </p:spPr>
        <p:txBody>
          <a:bodyPr wrap="none">
            <a:spAutoFit/>
          </a:bodyPr>
          <a:lstStyle>
            <a:defPPr>
              <a:defRPr lang="ja-JP"/>
            </a:defPPr>
            <a:lvl1pPr algn="l" defTabSz="1028700" rtl="0" fontAlgn="base">
              <a:spcBef>
                <a:spcPct val="0"/>
              </a:spcBef>
              <a:spcAft>
                <a:spcPct val="0"/>
              </a:spcAft>
              <a:defRPr kumimoji="1" sz="2000" kern="1200">
                <a:solidFill>
                  <a:schemeClr val="tx1"/>
                </a:solidFill>
                <a:latin typeface="Arial" charset="0"/>
                <a:ea typeface="ＭＳ Ｐゴシック" charset="-128"/>
                <a:cs typeface="+mn-cs"/>
              </a:defRPr>
            </a:lvl1pPr>
            <a:lvl2pPr marL="514350" indent="-571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2pPr>
            <a:lvl3pPr marL="1028700" indent="-1143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3pPr>
            <a:lvl4pPr marL="1543050" indent="-1714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4pPr>
            <a:lvl5pPr marL="2057400" indent="-2286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a:lstStyle>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記載された内容および製品の仕様は予告なく変更することがあります。</a:t>
            </a:r>
            <a:endParaRPr lang="en-US" altLang="ja-JP" sz="900" dirty="0">
              <a:solidFill>
                <a:srgbClr val="000000"/>
              </a:solidFill>
              <a:latin typeface="メイリオ" pitchFamily="50" charset="-128"/>
              <a:ea typeface="メイリオ" pitchFamily="50" charset="-128"/>
              <a:cs typeface="メイリオ" pitchFamily="50" charset="-128"/>
            </a:endParaRPr>
          </a:p>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 </a:t>
            </a:r>
            <a:r>
              <a:rPr lang="en-US" altLang="ja-JP" sz="900" dirty="0">
                <a:solidFill>
                  <a:srgbClr val="000000"/>
                </a:solidFill>
                <a:latin typeface="メイリオ" pitchFamily="50" charset="-128"/>
                <a:ea typeface="メイリオ" pitchFamily="50" charset="-128"/>
                <a:cs typeface="メイリオ" pitchFamily="50" charset="-128"/>
              </a:rPr>
              <a:t>NX-I</a:t>
            </a:r>
            <a:r>
              <a:rPr lang="ja-JP" altLang="en-US" sz="900" dirty="0">
                <a:solidFill>
                  <a:srgbClr val="000000"/>
                </a:solidFill>
                <a:latin typeface="メイリオ" pitchFamily="50" charset="-128"/>
                <a:ea typeface="メイリオ" pitchFamily="50" charset="-128"/>
                <a:cs typeface="メイリオ" pitchFamily="50" charset="-128"/>
              </a:rPr>
              <a:t>」は株式会社ミロク情報サービスの商標または登録商標です。</a:t>
            </a:r>
            <a:endParaRPr lang="en-US" altLang="ja-JP" sz="900" dirty="0">
              <a:solidFill>
                <a:srgbClr val="000000"/>
              </a:solidFill>
              <a:latin typeface="メイリオ" pitchFamily="50" charset="-128"/>
              <a:ea typeface="メイリオ" pitchFamily="50" charset="-128"/>
              <a:cs typeface="メイリオ" pitchFamily="50" charset="-128"/>
            </a:endParaRPr>
          </a:p>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a:solidFill>
                  <a:srgbClr val="000000"/>
                </a:solidFill>
                <a:latin typeface="メイリオ" pitchFamily="50" charset="-128"/>
                <a:ea typeface="メイリオ" pitchFamily="50" charset="-128"/>
                <a:cs typeface="メイリオ" pitchFamily="50" charset="-128"/>
              </a:rPr>
              <a:t>Excel</a:t>
            </a:r>
            <a:r>
              <a:rPr lang="en-US" altLang="ja-JP" sz="900" baseline="300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」は米国</a:t>
            </a:r>
            <a:r>
              <a:rPr lang="en-US" altLang="ja-JP" sz="900" dirty="0">
                <a:solidFill>
                  <a:srgbClr val="000000"/>
                </a:solidFill>
                <a:latin typeface="メイリオ" pitchFamily="50" charset="-128"/>
                <a:ea typeface="メイリオ" pitchFamily="50" charset="-128"/>
                <a:cs typeface="メイリオ" pitchFamily="50" charset="-128"/>
              </a:rPr>
              <a:t>Microsoft</a:t>
            </a:r>
            <a:r>
              <a:rPr lang="en-US" altLang="ja-JP" sz="900" baseline="30000" dirty="0">
                <a:solidFill>
                  <a:srgbClr val="000000"/>
                </a:solidFill>
                <a:latin typeface="メイリオ" pitchFamily="50" charset="-128"/>
                <a:ea typeface="メイリオ" pitchFamily="50" charset="-128"/>
                <a:cs typeface="メイリオ" pitchFamily="50" charset="-128"/>
              </a:rPr>
              <a:t>®</a:t>
            </a:r>
            <a:r>
              <a:rPr lang="en-US" altLang="ja-JP" sz="900" dirty="0">
                <a:solidFill>
                  <a:srgbClr val="000000"/>
                </a:solidFill>
                <a:latin typeface="メイリオ" pitchFamily="50" charset="-128"/>
                <a:ea typeface="メイリオ" pitchFamily="50" charset="-128"/>
                <a:cs typeface="メイリオ" pitchFamily="50" charset="-128"/>
              </a:rPr>
              <a:t> Corporation</a:t>
            </a:r>
            <a:r>
              <a:rPr lang="ja-JP" altLang="en-US" sz="900" dirty="0">
                <a:solidFill>
                  <a:srgbClr val="000000"/>
                </a:solidFill>
                <a:latin typeface="メイリオ" pitchFamily="50" charset="-128"/>
                <a:ea typeface="メイリオ" pitchFamily="50" charset="-128"/>
                <a:cs typeface="メイリオ" pitchFamily="50" charset="-128"/>
              </a:rPr>
              <a:t>の米国、日本およびその他の国における登録商標または商標です。 </a:t>
            </a:r>
          </a:p>
        </p:txBody>
      </p:sp>
    </p:spTree>
    <p:extLst>
      <p:ext uri="{BB962C8B-B14F-4D97-AF65-F5344CB8AC3E}">
        <p14:creationId xmlns:p14="http://schemas.microsoft.com/office/powerpoint/2010/main" val="278424957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userDrawn="1">
  <p:cSld name="6_タイトル スライド">
    <p:spTree>
      <p:nvGrpSpPr>
        <p:cNvPr id="1" name=""/>
        <p:cNvGrpSpPr/>
        <p:nvPr/>
      </p:nvGrpSpPr>
      <p:grpSpPr>
        <a:xfrm>
          <a:off x="0" y="0"/>
          <a:ext cx="0" cy="0"/>
          <a:chOff x="0" y="0"/>
          <a:chExt cx="0" cy="0"/>
        </a:xfrm>
      </p:grpSpPr>
      <p:sp>
        <p:nvSpPr>
          <p:cNvPr id="7" name="正方形/長方形 6"/>
          <p:cNvSpPr/>
          <p:nvPr userDrawn="1"/>
        </p:nvSpPr>
        <p:spPr bwMode="auto">
          <a:xfrm rot="10800000" flipV="1">
            <a:off x="128526" y="2844487"/>
            <a:ext cx="9068201" cy="76877"/>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28505" t="21034" r="25552" b="2316"/>
          <a:stretch>
            <a:fillRect/>
          </a:stretch>
        </p:blipFill>
        <p:spPr bwMode="auto">
          <a:xfrm>
            <a:off x="5218778" y="47835"/>
            <a:ext cx="4553935" cy="5967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8"/>
          <p:cNvSpPr/>
          <p:nvPr userDrawn="1"/>
        </p:nvSpPr>
        <p:spPr bwMode="auto">
          <a:xfrm rot="5400000" flipV="1">
            <a:off x="2360007" y="2989082"/>
            <a:ext cx="5644554" cy="72990"/>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Picture 11" descr="http://mjsintra.mjs.co.jp/hansoku/gazou/P_LOGO.gif"/>
          <p:cNvPicPr>
            <a:picLocks noChangeAspect="1" noChangeArrowheads="1"/>
          </p:cNvPicPr>
          <p:nvPr userDrawn="1"/>
        </p:nvPicPr>
        <p:blipFill>
          <a:blip r:embed="rId3" cstate="email">
            <a:lum bright="30000"/>
            <a:extLst>
              <a:ext uri="{28A0092B-C50C-407E-A947-70E740481C1C}">
                <a14:useLocalDpi xmlns:a14="http://schemas.microsoft.com/office/drawing/2010/main" val="0"/>
              </a:ext>
            </a:extLst>
          </a:blip>
          <a:srcRect/>
          <a:stretch>
            <a:fillRect/>
          </a:stretch>
        </p:blipFill>
        <p:spPr bwMode="auto">
          <a:xfrm>
            <a:off x="344323" y="6169034"/>
            <a:ext cx="1367767" cy="54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8"/>
          <p:cNvSpPr>
            <a:spLocks noChangeArrowheads="1"/>
          </p:cNvSpPr>
          <p:nvPr userDrawn="1"/>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endParaRPr>
          </a:p>
        </p:txBody>
      </p:sp>
      <p:sp>
        <p:nvSpPr>
          <p:cNvPr id="12" name="Rectangle 13"/>
          <p:cNvSpPr txBox="1">
            <a:spLocks noChangeArrowheads="1"/>
          </p:cNvSpPr>
          <p:nvPr userDrawn="1"/>
        </p:nvSpPr>
        <p:spPr bwMode="auto">
          <a:xfrm>
            <a:off x="2143682" y="6092154"/>
            <a:ext cx="3814515" cy="464685"/>
          </a:xfrm>
          <a:prstGeom prst="rect">
            <a:avLst/>
          </a:prstGeom>
          <a:noFill/>
          <a:ln>
            <a:noFill/>
          </a:ln>
          <a:extLst/>
        </p:spPr>
        <p:txBody>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20000"/>
              </a:spcBef>
              <a:spcAft>
                <a:spcPct val="0"/>
              </a:spcAft>
              <a:defRPr/>
            </a:pPr>
            <a:r>
              <a:rPr lang="ja-JP" altLang="en-US" sz="1799">
                <a:solidFill>
                  <a:srgbClr val="404040"/>
                </a:solidFill>
                <a:latin typeface="HGP創英角ｺﾞｼｯｸUB" pitchFamily="50" charset="-128"/>
                <a:ea typeface="HGP創英角ｺﾞｼｯｸUB" pitchFamily="50" charset="-128"/>
              </a:rPr>
              <a:t>株式会社ミロク情報サービス</a:t>
            </a:r>
            <a:endParaRPr lang="en-US" altLang="ja-JP" sz="1799">
              <a:solidFill>
                <a:srgbClr val="404040"/>
              </a:solidFill>
              <a:latin typeface="HGP創英角ｺﾞｼｯｸUB" pitchFamily="50" charset="-128"/>
              <a:ea typeface="HGP創英角ｺﾞｼｯｸUB" pitchFamily="50" charset="-128"/>
            </a:endParaRPr>
          </a:p>
        </p:txBody>
      </p:sp>
      <p:sp>
        <p:nvSpPr>
          <p:cNvPr id="13" name="正方形/長方形 12"/>
          <p:cNvSpPr/>
          <p:nvPr userDrawn="1"/>
        </p:nvSpPr>
        <p:spPr bwMode="auto">
          <a:xfrm>
            <a:off x="199929" y="5936691"/>
            <a:ext cx="9572784" cy="78586"/>
          </a:xfrm>
          <a:prstGeom prst="rect">
            <a:avLst/>
          </a:prstGeom>
          <a:solidFill>
            <a:schemeClr val="accent2">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14" name="テキスト ボックス 13"/>
          <p:cNvSpPr txBox="1"/>
          <p:nvPr userDrawn="1"/>
        </p:nvSpPr>
        <p:spPr>
          <a:xfrm>
            <a:off x="199929" y="1520477"/>
            <a:ext cx="5471069" cy="2014204"/>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lstStyle/>
          <a:p>
            <a:pPr defTabSz="913943" fontAlgn="base">
              <a:spcBef>
                <a:spcPct val="0"/>
              </a:spcBef>
              <a:spcAft>
                <a:spcPct val="0"/>
              </a:spcAft>
              <a:defRPr/>
            </a:pPr>
            <a:endParaRPr kumimoji="1" lang="ja-JP" altLang="en-US" sz="3198" dirty="0">
              <a:solidFill>
                <a:srgbClr val="000000"/>
              </a:solidFill>
            </a:endParaRPr>
          </a:p>
        </p:txBody>
      </p:sp>
      <p:sp>
        <p:nvSpPr>
          <p:cNvPr id="15" name="Text Box 4"/>
          <p:cNvSpPr txBox="1">
            <a:spLocks noChangeArrowheads="1"/>
          </p:cNvSpPr>
          <p:nvPr userDrawn="1"/>
        </p:nvSpPr>
        <p:spPr bwMode="auto">
          <a:xfrm>
            <a:off x="199929" y="1675942"/>
            <a:ext cx="4222631" cy="295337"/>
          </a:xfrm>
          <a:prstGeom prst="rect">
            <a:avLst/>
          </a:prstGeom>
          <a:noFill/>
          <a:ln>
            <a:noFill/>
          </a:ln>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lnSpc>
                <a:spcPct val="110000"/>
              </a:lnSpc>
              <a:spcBef>
                <a:spcPct val="0"/>
              </a:spcBef>
              <a:spcAft>
                <a:spcPct val="0"/>
              </a:spcAft>
              <a:defRPr/>
            </a:pPr>
            <a:r>
              <a:rPr kumimoji="0" lang="ja-JP" altLang="en-US" sz="1199">
                <a:solidFill>
                  <a:srgbClr val="000000"/>
                </a:solidFill>
                <a:latin typeface="HGP創英角ｺﾞｼｯｸUB" pitchFamily="50" charset="-128"/>
                <a:ea typeface="HGP創英角ｺﾞｼｯｸUB" pitchFamily="50" charset="-128"/>
              </a:rPr>
              <a:t>財務を核とした経営管理「マネジメントシステム」を提案するＥＲＰ</a:t>
            </a:r>
          </a:p>
        </p:txBody>
      </p:sp>
      <p:sp>
        <p:nvSpPr>
          <p:cNvPr id="16" name="正方形/長方形 15"/>
          <p:cNvSpPr/>
          <p:nvPr userDrawn="1"/>
        </p:nvSpPr>
        <p:spPr bwMode="auto">
          <a:xfrm>
            <a:off x="8695319" y="5395127"/>
            <a:ext cx="1005991" cy="541563"/>
          </a:xfrm>
          <a:prstGeom prst="rect">
            <a:avLst/>
          </a:prstGeom>
          <a:solidFill>
            <a:schemeClr val="bg1"/>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7" name="Picture 4" descr="http://mjsintra.mjs.co.jp/hansoku/gazou/11_Galileopt_NX-I/Galileopt_NX-I_R_nomal.png"/>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04690" y="2120125"/>
            <a:ext cx="4909364" cy="929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0"/>
          <p:cNvSpPr>
            <a:spLocks noChangeArrowheads="1"/>
          </p:cNvSpPr>
          <p:nvPr userDrawn="1"/>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cs typeface="Arial Unicode MS" pitchFamily="50" charset="-128"/>
              </a:rPr>
              <a:t>©2014 MIROKU JYOHO SERVICE CO., LTD. </a:t>
            </a:r>
          </a:p>
        </p:txBody>
      </p:sp>
      <p:sp>
        <p:nvSpPr>
          <p:cNvPr id="23" name="コンテンツ プレースホルダ 2"/>
          <p:cNvSpPr>
            <a:spLocks noGrp="1"/>
          </p:cNvSpPr>
          <p:nvPr>
            <p:ph idx="1"/>
          </p:nvPr>
        </p:nvSpPr>
        <p:spPr>
          <a:xfrm>
            <a:off x="128402" y="280498"/>
            <a:ext cx="4523340" cy="622846"/>
          </a:xfrm>
          <a:prstGeom prst="rect">
            <a:avLst/>
          </a:prstGeom>
        </p:spPr>
        <p:txBody>
          <a:bodyPr wrap="none"/>
          <a:lstStyle>
            <a:lvl1pPr>
              <a:defRPr sz="2399">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dirty="0"/>
              <a:t>マスタ テキストの書式設定</a:t>
            </a:r>
          </a:p>
        </p:txBody>
      </p:sp>
      <p:sp>
        <p:nvSpPr>
          <p:cNvPr id="24" name="コンテンツ プレースホルダ 2"/>
          <p:cNvSpPr>
            <a:spLocks noGrp="1"/>
          </p:cNvSpPr>
          <p:nvPr>
            <p:ph idx="10"/>
          </p:nvPr>
        </p:nvSpPr>
        <p:spPr>
          <a:xfrm>
            <a:off x="200376"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7" name="コンテンツ プレースホルダ 2"/>
          <p:cNvSpPr>
            <a:spLocks noGrp="1"/>
          </p:cNvSpPr>
          <p:nvPr>
            <p:ph idx="12"/>
          </p:nvPr>
        </p:nvSpPr>
        <p:spPr>
          <a:xfrm>
            <a:off x="2287604"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0" name="コンテンツ プレースホルダ 2"/>
          <p:cNvSpPr>
            <a:spLocks noGrp="1"/>
          </p:cNvSpPr>
          <p:nvPr>
            <p:ph idx="13"/>
          </p:nvPr>
        </p:nvSpPr>
        <p:spPr>
          <a:xfrm>
            <a:off x="2143657" y="6554436"/>
            <a:ext cx="2015255" cy="467862"/>
          </a:xfrm>
          <a:prstGeom prst="rect">
            <a:avLst/>
          </a:prstGeom>
        </p:spPr>
        <p:txBody>
          <a:bodyPr wrap="none"/>
          <a:lstStyle>
            <a:lvl1pPr>
              <a:buNone/>
              <a:defRPr sz="1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endParaRPr lang="ja-JP" altLang="en-US"/>
          </a:p>
        </p:txBody>
      </p:sp>
      <p:sp>
        <p:nvSpPr>
          <p:cNvPr id="21" name="コンテンツ プレースホルダ 2"/>
          <p:cNvSpPr>
            <a:spLocks noGrp="1"/>
          </p:cNvSpPr>
          <p:nvPr>
            <p:ph idx="14"/>
          </p:nvPr>
        </p:nvSpPr>
        <p:spPr>
          <a:xfrm>
            <a:off x="632219" y="2992717"/>
            <a:ext cx="4523340" cy="852411"/>
          </a:xfrm>
          <a:prstGeom prst="rect">
            <a:avLst/>
          </a:prstGeom>
        </p:spPr>
        <p:txBody>
          <a:bodyPr wrap="none"/>
          <a:lstStyle>
            <a:lvl1pPr>
              <a:defRPr sz="3598">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a:t>マスタ テキストの書式設定</a:t>
            </a:r>
          </a:p>
        </p:txBody>
      </p:sp>
    </p:spTree>
    <p:extLst>
      <p:ext uri="{BB962C8B-B14F-4D97-AF65-F5344CB8AC3E}">
        <p14:creationId xmlns:p14="http://schemas.microsoft.com/office/powerpoint/2010/main" val="288768661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6" y="138175"/>
            <a:ext cx="8147894" cy="369332"/>
          </a:xfrm>
        </p:spPr>
        <p:txBody>
          <a:bodyPr/>
          <a:lstStyle/>
          <a:p>
            <a:r>
              <a:rPr lang="ja-JP" altLang="en-US"/>
              <a:t>マスタ タイトルの書式設定</a:t>
            </a:r>
          </a:p>
        </p:txBody>
      </p:sp>
    </p:spTree>
    <p:extLst>
      <p:ext uri="{BB962C8B-B14F-4D97-AF65-F5344CB8AC3E}">
        <p14:creationId xmlns:p14="http://schemas.microsoft.com/office/powerpoint/2010/main" val="82028692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
        <p:nvSpPr>
          <p:cNvPr id="4" name="角丸四角形 3"/>
          <p:cNvSpPr/>
          <p:nvPr userDrawn="1"/>
        </p:nvSpPr>
        <p:spPr bwMode="auto">
          <a:xfrm>
            <a:off x="128526" y="1055791"/>
            <a:ext cx="9644187" cy="5965733"/>
          </a:xfrm>
          <a:prstGeom prst="roundRect">
            <a:avLst>
              <a:gd name="adj" fmla="val 2422"/>
            </a:avLst>
          </a:prstGeom>
          <a:gradFill>
            <a:gsLst>
              <a:gs pos="0">
                <a:schemeClr val="accent6">
                  <a:lumMod val="40000"/>
                  <a:lumOff val="60000"/>
                </a:schemeClr>
              </a:gs>
              <a:gs pos="0">
                <a:schemeClr val="accent6">
                  <a:lumMod val="40000"/>
                  <a:lumOff val="60000"/>
                </a:schemeClr>
              </a:gs>
              <a:gs pos="1000">
                <a:schemeClr val="accent6">
                  <a:lumMod val="40000"/>
                  <a:lumOff val="60000"/>
                </a:schemeClr>
              </a:gs>
              <a:gs pos="100000">
                <a:srgbClr val="FFEBFA"/>
              </a:gs>
            </a:gsLst>
            <a:lin ang="5400000" scaled="0"/>
          </a:gradFill>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a:lstStyle/>
          <a:p>
            <a:pPr defTabSz="913943" fontAlgn="base">
              <a:spcBef>
                <a:spcPct val="0"/>
              </a:spcBef>
              <a:spcAft>
                <a:spcPct val="0"/>
              </a:spcAft>
              <a:defRPr/>
            </a:pPr>
            <a:endParaRPr kumimoji="1" lang="ja-JP" altLang="en-US" sz="1399" dirty="0">
              <a:solidFill>
                <a:srgbClr val="FFFFFF"/>
              </a:solidFill>
            </a:endParaRPr>
          </a:p>
        </p:txBody>
      </p:sp>
      <p:sp>
        <p:nvSpPr>
          <p:cNvPr id="5" name="ブローチ 4"/>
          <p:cNvSpPr/>
          <p:nvPr userDrawn="1"/>
        </p:nvSpPr>
        <p:spPr bwMode="auto">
          <a:xfrm>
            <a:off x="272349" y="1210402"/>
            <a:ext cx="5685897" cy="5656912"/>
          </a:xfrm>
          <a:prstGeom prst="plaque">
            <a:avLst>
              <a:gd name="adj" fmla="val 8400"/>
            </a:avLst>
          </a:prstGeom>
          <a:solidFill>
            <a:schemeClr val="accent3"/>
          </a:solidFill>
          <a:ln w="19050"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lstStyle/>
          <a:p>
            <a:pPr defTabSz="913943" fontAlgn="base">
              <a:spcBef>
                <a:spcPct val="0"/>
              </a:spcBef>
              <a:spcAft>
                <a:spcPct val="0"/>
              </a:spcAft>
              <a:defRPr/>
            </a:pPr>
            <a:endParaRPr kumimoji="1" lang="ja-JP" altLang="en-US" sz="999" dirty="0">
              <a:solidFill>
                <a:srgbClr val="000000"/>
              </a:solidFill>
            </a:endParaRPr>
          </a:p>
        </p:txBody>
      </p:sp>
      <p:pic>
        <p:nvPicPr>
          <p:cNvPr id="6" name="図 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1132910"/>
            <a:ext cx="351861" cy="378840"/>
          </a:xfrm>
          <a:prstGeom prst="rect">
            <a:avLst/>
          </a:prstGeom>
        </p:spPr>
      </p:pic>
      <p:pic>
        <p:nvPicPr>
          <p:cNvPr id="7" name="図 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1132910"/>
            <a:ext cx="351861" cy="378840"/>
          </a:xfrm>
          <a:prstGeom prst="rect">
            <a:avLst/>
          </a:prstGeom>
        </p:spPr>
      </p:pic>
      <p:pic>
        <p:nvPicPr>
          <p:cNvPr id="8" name="図 7"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208382" y="6518592"/>
            <a:ext cx="351861" cy="378840"/>
          </a:xfrm>
          <a:prstGeom prst="rect">
            <a:avLst/>
          </a:prstGeom>
        </p:spPr>
      </p:pic>
      <p:pic>
        <p:nvPicPr>
          <p:cNvPr id="9" name="図 8"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5678359" y="6565966"/>
            <a:ext cx="351861" cy="378840"/>
          </a:xfrm>
          <a:prstGeom prst="rect">
            <a:avLst/>
          </a:prstGeom>
        </p:spPr>
      </p:pic>
      <p:sp>
        <p:nvSpPr>
          <p:cNvPr id="10" name="角丸四角形 9"/>
          <p:cNvSpPr/>
          <p:nvPr userDrawn="1"/>
        </p:nvSpPr>
        <p:spPr bwMode="auto">
          <a:xfrm>
            <a:off x="6246140" y="1442879"/>
            <a:ext cx="3382749" cy="2324758"/>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1"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292998" y="121125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0"/>
          <p:cNvSpPr txBox="1">
            <a:spLocks noChangeArrowheads="1"/>
          </p:cNvSpPr>
          <p:nvPr userDrawn="1"/>
        </p:nvSpPr>
        <p:spPr bwMode="auto">
          <a:xfrm>
            <a:off x="6389790" y="1376971"/>
            <a:ext cx="1077539"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機能のご紹介</a:t>
            </a:r>
          </a:p>
        </p:txBody>
      </p:sp>
      <p:sp>
        <p:nvSpPr>
          <p:cNvPr id="13" name="角丸四角形 12"/>
          <p:cNvSpPr/>
          <p:nvPr userDrawn="1"/>
        </p:nvSpPr>
        <p:spPr bwMode="auto">
          <a:xfrm>
            <a:off x="6246532" y="4155097"/>
            <a:ext cx="3382749" cy="2591669"/>
          </a:xfrm>
          <a:prstGeom prst="roundRect">
            <a:avLst>
              <a:gd name="adj" fmla="val 8893"/>
            </a:avLst>
          </a:prstGeom>
          <a:ln w="38100">
            <a:headEnd type="none" w="med" len="med"/>
            <a:tailEnd type="none" w="med" len="med"/>
          </a:ln>
          <a:effectLst>
            <a:outerShdw blurRad="50800" dist="38100" dir="2700000" algn="tl" rotWithShape="0">
              <a:prstClr val="black">
                <a:alpha val="40000"/>
              </a:prstClr>
            </a:outerShdw>
          </a:effectLst>
          <a:scene3d>
            <a:camera prst="orthographicFront">
              <a:rot lat="0" lon="300002" rev="0"/>
            </a:camera>
            <a:lightRig rig="threePt" dir="t"/>
          </a:scene3d>
        </p:spPr>
        <p:style>
          <a:lnRef idx="1">
            <a:schemeClr val="accent3"/>
          </a:lnRef>
          <a:fillRef idx="3">
            <a:schemeClr val="accent3"/>
          </a:fillRef>
          <a:effectRef idx="2">
            <a:schemeClr val="accent3"/>
          </a:effectRef>
          <a:fontRef idx="minor">
            <a:schemeClr val="lt1"/>
          </a:fontRef>
        </p:style>
        <p:txBody>
          <a:bodyPr lIns="107948" tIns="0" rIns="0" bIns="0"/>
          <a:lstStyle/>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a:p>
            <a:pPr algn="r" defTabSz="913943" fontAlgn="base">
              <a:spcBef>
                <a:spcPct val="0"/>
              </a:spcBef>
              <a:spcAft>
                <a:spcPct val="0"/>
              </a:spcAft>
              <a:defRPr/>
            </a:pPr>
            <a:endParaRPr kumimoji="1" lang="en-US" altLang="ja-JP" sz="500" dirty="0">
              <a:solidFill>
                <a:srgbClr val="000000">
                  <a:lumMod val="65000"/>
                  <a:lumOff val="35000"/>
                </a:srgbClr>
              </a:solidFill>
            </a:endParaRPr>
          </a:p>
        </p:txBody>
      </p:sp>
      <p:pic>
        <p:nvPicPr>
          <p:cNvPr id="14" name="Picture 9" descr="キュービック１個"/>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6318386" y="3922487"/>
            <a:ext cx="528384" cy="618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10"/>
          <p:cNvSpPr txBox="1">
            <a:spLocks noChangeArrowheads="1"/>
          </p:cNvSpPr>
          <p:nvPr userDrawn="1"/>
        </p:nvSpPr>
        <p:spPr bwMode="auto">
          <a:xfrm>
            <a:off x="6415178" y="4077952"/>
            <a:ext cx="782587" cy="276871"/>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spcBef>
                <a:spcPct val="0"/>
              </a:spcBef>
              <a:spcAft>
                <a:spcPct val="0"/>
              </a:spcAft>
              <a:defRPr/>
            </a:pPr>
            <a:r>
              <a:rPr lang="ja-JP" altLang="en-US" sz="1199" dirty="0">
                <a:solidFill>
                  <a:srgbClr val="FFC000"/>
                </a:solidFill>
                <a:latin typeface="HGP創英角ｺﾞｼｯｸUB" pitchFamily="50" charset="-128"/>
                <a:ea typeface="HGP創英角ｺﾞｼｯｸUB" pitchFamily="50" charset="-128"/>
              </a:rPr>
              <a:t>主な機能</a:t>
            </a:r>
          </a:p>
        </p:txBody>
      </p:sp>
      <p:pic>
        <p:nvPicPr>
          <p:cNvPr id="16" name="図 15"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5055" y="3302684"/>
            <a:ext cx="351861" cy="378840"/>
          </a:xfrm>
          <a:prstGeom prst="rect">
            <a:avLst/>
          </a:prstGeom>
        </p:spPr>
      </p:pic>
      <p:pic>
        <p:nvPicPr>
          <p:cNvPr id="17" name="図 16" descr="球体.png"/>
          <p:cNvPicPr>
            <a:picLocks noChangeAspect="1"/>
          </p:cNvPicPr>
          <p:nvPr userDrawn="1"/>
        </p:nvPicPr>
        <p:blipFill>
          <a:blip r:embed="rId2" cstate="print">
            <a:duotone>
              <a:prstClr val="black"/>
              <a:schemeClr val="accent3">
                <a:tint val="45000"/>
                <a:satMod val="400000"/>
              </a:schemeClr>
            </a:duotone>
          </a:blip>
          <a:stretch>
            <a:fillRect/>
          </a:stretch>
        </p:blipFill>
        <p:spPr>
          <a:xfrm>
            <a:off x="9207010" y="6255998"/>
            <a:ext cx="351861" cy="378840"/>
          </a:xfrm>
          <a:prstGeom prst="rect">
            <a:avLst/>
          </a:prstGeom>
        </p:spPr>
      </p:pic>
      <p:sp>
        <p:nvSpPr>
          <p:cNvPr id="3" name="タイトル 1"/>
          <p:cNvSpPr>
            <a:spLocks noGrp="1"/>
          </p:cNvSpPr>
          <p:nvPr>
            <p:ph type="title"/>
          </p:nvPr>
        </p:nvSpPr>
        <p:spPr>
          <a:xfrm>
            <a:off x="128406" y="138175"/>
            <a:ext cx="8147894" cy="369332"/>
          </a:xfrm>
        </p:spPr>
        <p:txBody>
          <a:bodyPr/>
          <a:lstStyle/>
          <a:p>
            <a:r>
              <a:rPr lang="ja-JP" altLang="en-US"/>
              <a:t>マスタ タイトルの書式設定</a:t>
            </a:r>
          </a:p>
        </p:txBody>
      </p:sp>
    </p:spTree>
    <p:extLst>
      <p:ext uri="{BB962C8B-B14F-4D97-AF65-F5344CB8AC3E}">
        <p14:creationId xmlns:p14="http://schemas.microsoft.com/office/powerpoint/2010/main" val="195398868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bg2">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352796140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schemeClr val="accent6">
                <a:shade val="45000"/>
                <a:satMod val="135000"/>
              </a:schemeClr>
              <a:prstClr val="white"/>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43814770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pic>
        <p:nvPicPr>
          <p:cNvPr id="3" name="Picture 49"/>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49530"/>
          <a:stretch>
            <a:fillRect/>
          </a:stretch>
        </p:blipFill>
        <p:spPr bwMode="auto">
          <a:xfrm>
            <a:off x="7110168" y="4752769"/>
            <a:ext cx="2778376" cy="260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userDrawn="1"/>
        </p:nvSpPr>
        <p:spPr bwMode="auto">
          <a:xfrm>
            <a:off x="199929" y="591107"/>
            <a:ext cx="1296365" cy="6524380"/>
          </a:xfrm>
          <a:prstGeom prst="rect">
            <a:avLst/>
          </a:prstGeom>
          <a:pattFill prst="dkHorz">
            <a:fgClr>
              <a:schemeClr val="bg1">
                <a:lumMod val="85000"/>
              </a:schemeClr>
            </a:fgClr>
            <a:bgClr>
              <a:schemeClr val="bg1"/>
            </a:bgClr>
          </a:pattFill>
          <a:ln>
            <a:noFill/>
            <a:headEnd type="none" w="med" len="med"/>
            <a:tailEnd type="none" w="med" len="med"/>
          </a:ln>
        </p:spPr>
        <p:style>
          <a:lnRef idx="3">
            <a:schemeClr val="lt1"/>
          </a:lnRef>
          <a:fillRef idx="1">
            <a:schemeClr val="accent2"/>
          </a:fillRef>
          <a:effectRef idx="1">
            <a:schemeClr val="accent2"/>
          </a:effectRef>
          <a:fontRef idx="minor">
            <a:schemeClr val="lt1"/>
          </a:fontRef>
        </p:style>
        <p:txBody>
          <a:bodyPr lIns="71965" tIns="0" rIns="71965" bIns="0" anchor="ctr"/>
          <a:lstStyle/>
          <a:p>
            <a:pPr defTabSz="913943" fontAlgn="base">
              <a:spcBef>
                <a:spcPct val="0"/>
              </a:spcBef>
              <a:spcAft>
                <a:spcPct val="0"/>
              </a:spcAft>
              <a:defRPr/>
            </a:pPr>
            <a:endParaRPr kumimoji="1" lang="en-US" altLang="ja-JP" sz="1599" dirty="0">
              <a:solidFill>
                <a:srgbClr val="000000"/>
              </a:solidFill>
            </a:endParaRPr>
          </a:p>
          <a:p>
            <a:pPr defTabSz="913943" fontAlgn="base">
              <a:spcBef>
                <a:spcPct val="0"/>
              </a:spcBef>
              <a:spcAft>
                <a:spcPct val="0"/>
              </a:spcAft>
              <a:defRPr/>
            </a:pPr>
            <a:endParaRPr kumimoji="1" lang="en-US" altLang="ja-JP" sz="1599" dirty="0">
              <a:solidFill>
                <a:srgbClr val="000000"/>
              </a:solidFill>
            </a:endParaRPr>
          </a:p>
        </p:txBody>
      </p:sp>
      <p:sp>
        <p:nvSpPr>
          <p:cNvPr id="5" name="Line 55"/>
          <p:cNvSpPr>
            <a:spLocks noChangeShapeType="1"/>
          </p:cNvSpPr>
          <p:nvPr userDrawn="1"/>
        </p:nvSpPr>
        <p:spPr bwMode="auto">
          <a:xfrm>
            <a:off x="0" y="2993117"/>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6" name="Rectangle 50"/>
          <p:cNvSpPr>
            <a:spLocks noChangeArrowheads="1"/>
          </p:cNvSpPr>
          <p:nvPr userDrawn="1"/>
        </p:nvSpPr>
        <p:spPr bwMode="auto">
          <a:xfrm>
            <a:off x="128526" y="3069996"/>
            <a:ext cx="9715589" cy="1860447"/>
          </a:xfrm>
          <a:prstGeom prst="rect">
            <a:avLst/>
          </a:prstGeom>
          <a:solidFill>
            <a:schemeClr val="bg1">
              <a:lumMod val="95000"/>
            </a:schemeClr>
          </a:solidFill>
          <a:ln w="9525">
            <a:noFill/>
            <a:miter lim="800000"/>
            <a:headEnd/>
            <a:tailEnd/>
          </a:ln>
          <a:effectLst/>
        </p:spPr>
        <p:txBody>
          <a:bodyPr wrap="none" anchor="ctr"/>
          <a:lstStyle/>
          <a:p>
            <a:pPr defTabSz="913943" fontAlgn="base">
              <a:spcBef>
                <a:spcPct val="0"/>
              </a:spcBef>
              <a:spcAft>
                <a:spcPct val="0"/>
              </a:spcAft>
              <a:defRPr/>
            </a:pPr>
            <a:endParaRPr kumimoji="1" lang="ja-JP" altLang="en-US" sz="1399" dirty="0">
              <a:solidFill>
                <a:srgbClr val="000000"/>
              </a:solidFill>
            </a:endParaRPr>
          </a:p>
        </p:txBody>
      </p:sp>
      <p:sp>
        <p:nvSpPr>
          <p:cNvPr id="7" name="フリーフォーム 6"/>
          <p:cNvSpPr/>
          <p:nvPr userDrawn="1"/>
        </p:nvSpPr>
        <p:spPr bwMode="auto">
          <a:xfrm flipH="1" flipV="1">
            <a:off x="993298" y="3767023"/>
            <a:ext cx="8850818" cy="116342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solidFill>
            <a:schemeClr val="accent6">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descr="D:\櫻井\区分Ｓ\34期\34期管理会計検討資料\管理会計提案書\ﾃﾞｻﾞｲﾝﾊﾟｰﾂ\画像サンプル２\男眼.jpg"/>
          <p:cNvPicPr>
            <a:picLocks noChangeAspect="1" noChangeArrowheads="1"/>
          </p:cNvPicPr>
          <p:nvPr userDrawn="1"/>
        </p:nvPicPr>
        <p:blipFill>
          <a:blip r:embed="rId3" cstate="print">
            <a:extLst/>
          </a:blip>
          <a:srcRect/>
          <a:stretch>
            <a:fillRect/>
          </a:stretch>
        </p:blipFill>
        <p:spPr bwMode="auto">
          <a:xfrm>
            <a:off x="2791417" y="3302684"/>
            <a:ext cx="1799335" cy="6481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9" name="Line 55"/>
          <p:cNvSpPr>
            <a:spLocks noChangeShapeType="1"/>
          </p:cNvSpPr>
          <p:nvPr userDrawn="1"/>
        </p:nvSpPr>
        <p:spPr bwMode="auto">
          <a:xfrm>
            <a:off x="0" y="4930442"/>
            <a:ext cx="9901238" cy="0"/>
          </a:xfrm>
          <a:prstGeom prst="line">
            <a:avLst/>
          </a:prstGeom>
          <a:noFill/>
          <a:ln w="76200">
            <a:solidFill>
              <a:schemeClr val="accent2">
                <a:lumMod val="40000"/>
                <a:lumOff val="60000"/>
              </a:schemeClr>
            </a:solidFill>
            <a:round/>
            <a:headEnd/>
            <a:tailEnd/>
          </a:ln>
          <a:effectLst/>
        </p:spPr>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図 13" descr="透視.jpg"/>
          <p:cNvPicPr>
            <a:picLocks noChangeAspect="1"/>
          </p:cNvPicPr>
          <p:nvPr userDrawn="1"/>
        </p:nvPicPr>
        <p:blipFill>
          <a:blip r:embed="rId4" cstate="print"/>
          <a:srcRect l="5878"/>
          <a:stretch>
            <a:fillRect/>
          </a:stretch>
        </p:blipFill>
        <p:spPr bwMode="auto">
          <a:xfrm>
            <a:off x="5504562" y="3279288"/>
            <a:ext cx="4268274" cy="14957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図 10" descr="MH900433139.JPG"/>
          <p:cNvPicPr>
            <a:picLocks noChangeAspect="1"/>
          </p:cNvPicPr>
          <p:nvPr userDrawn="1"/>
        </p:nvPicPr>
        <p:blipFill>
          <a:blip r:embed="rId5" cstate="print">
            <a:duotone>
              <a:prstClr val="black"/>
              <a:srgbClr val="D9C3A5">
                <a:tint val="50000"/>
                <a:satMod val="180000"/>
              </a:srgbClr>
            </a:duotone>
          </a:blip>
          <a:srcRect t="22222" b="22222"/>
          <a:stretch>
            <a:fillRect/>
          </a:stretch>
        </p:blipFill>
        <p:spPr>
          <a:xfrm>
            <a:off x="560242" y="3380176"/>
            <a:ext cx="2015255" cy="12054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図 11" descr="MH900433145.JPG"/>
          <p:cNvPicPr>
            <a:picLocks noChangeAspect="1"/>
          </p:cNvPicPr>
          <p:nvPr userDrawn="1"/>
        </p:nvPicPr>
        <p:blipFill>
          <a:blip r:embed="rId6" cstate="print">
            <a:duotone>
              <a:prstClr val="black"/>
              <a:srgbClr val="66FF66">
                <a:tint val="45000"/>
                <a:satMod val="400000"/>
              </a:srgbClr>
            </a:duotone>
          </a:blip>
          <a:srcRect t="12782" b="15108"/>
          <a:stretch>
            <a:fillRect/>
          </a:stretch>
        </p:blipFill>
        <p:spPr>
          <a:xfrm>
            <a:off x="4302859" y="3690144"/>
            <a:ext cx="1147825" cy="891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タイトル 1"/>
          <p:cNvSpPr>
            <a:spLocks noGrp="1"/>
          </p:cNvSpPr>
          <p:nvPr>
            <p:ph type="ctrTitle"/>
          </p:nvPr>
        </p:nvSpPr>
        <p:spPr>
          <a:xfrm>
            <a:off x="272349" y="1451941"/>
            <a:ext cx="9428513" cy="369332"/>
          </a:xfrm>
        </p:spPr>
        <p:txBody>
          <a:bodyPr/>
          <a:lstStyle>
            <a:lvl1pPr algn="ctr">
              <a:defRPr/>
            </a:lvl1pPr>
          </a:lstStyle>
          <a:p>
            <a:r>
              <a:rPr lang="ja-JP" altLang="en-US"/>
              <a:t>マスタ タイトルの書式設定</a:t>
            </a:r>
          </a:p>
        </p:txBody>
      </p:sp>
    </p:spTree>
    <p:extLst>
      <p:ext uri="{BB962C8B-B14F-4D97-AF65-F5344CB8AC3E}">
        <p14:creationId xmlns:p14="http://schemas.microsoft.com/office/powerpoint/2010/main" val="303673403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4_タイトル スライド">
    <p:spTree>
      <p:nvGrpSpPr>
        <p:cNvPr id="1" name=""/>
        <p:cNvGrpSpPr/>
        <p:nvPr/>
      </p:nvGrpSpPr>
      <p:grpSpPr>
        <a:xfrm>
          <a:off x="0" y="0"/>
          <a:ext cx="0" cy="0"/>
          <a:chOff x="0" y="0"/>
          <a:chExt cx="0" cy="0"/>
        </a:xfrm>
      </p:grpSpPr>
      <p:pic>
        <p:nvPicPr>
          <p:cNvPr id="2" name="Picture 2" descr="http://mjsintra.mjs.co.jp/hansoku/gazou/MJS_logo3.pn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374634" y="2837653"/>
            <a:ext cx="896506" cy="1365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a:spLocks noChangeArrowheads="1"/>
          </p:cNvSpPr>
          <p:nvPr userDrawn="1"/>
        </p:nvSpPr>
        <p:spPr bwMode="auto">
          <a:xfrm>
            <a:off x="4761" y="6624241"/>
            <a:ext cx="6029215" cy="507831"/>
          </a:xfrm>
          <a:prstGeom prst="rect">
            <a:avLst/>
          </a:prstGeom>
          <a:noFill/>
          <a:ln>
            <a:noFill/>
          </a:ln>
          <a:extLst/>
        </p:spPr>
        <p:txBody>
          <a:bodyPr wrap="none">
            <a:spAutoFit/>
          </a:bodyPr>
          <a:lstStyle>
            <a:defPPr>
              <a:defRPr lang="ja-JP"/>
            </a:defPPr>
            <a:lvl1pPr algn="l" defTabSz="1028700" rtl="0" fontAlgn="base">
              <a:spcBef>
                <a:spcPct val="0"/>
              </a:spcBef>
              <a:spcAft>
                <a:spcPct val="0"/>
              </a:spcAft>
              <a:defRPr kumimoji="1" sz="2000" kern="1200">
                <a:solidFill>
                  <a:schemeClr val="tx1"/>
                </a:solidFill>
                <a:latin typeface="Arial" charset="0"/>
                <a:ea typeface="ＭＳ Ｐゴシック" charset="-128"/>
                <a:cs typeface="+mn-cs"/>
              </a:defRPr>
            </a:lvl1pPr>
            <a:lvl2pPr marL="514350" indent="-571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2pPr>
            <a:lvl3pPr marL="1028700" indent="-1143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3pPr>
            <a:lvl4pPr marL="1543050" indent="-171450" algn="l" defTabSz="1028700" rtl="0" fontAlgn="base">
              <a:spcBef>
                <a:spcPct val="0"/>
              </a:spcBef>
              <a:spcAft>
                <a:spcPct val="0"/>
              </a:spcAft>
              <a:defRPr kumimoji="1" sz="2000" kern="1200">
                <a:solidFill>
                  <a:schemeClr val="tx1"/>
                </a:solidFill>
                <a:latin typeface="Arial" charset="0"/>
                <a:ea typeface="ＭＳ Ｐゴシック" charset="-128"/>
                <a:cs typeface="+mn-cs"/>
              </a:defRPr>
            </a:lvl4pPr>
            <a:lvl5pPr marL="2057400" indent="-228600" algn="l" defTabSz="1028700" rtl="0" fontAlgn="base">
              <a:spcBef>
                <a:spcPct val="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a:lstStyle>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記載された内容および製品の仕様は予告なく変更することがあります。</a:t>
            </a:r>
            <a:endParaRPr lang="en-US" altLang="ja-JP" sz="900" dirty="0">
              <a:solidFill>
                <a:srgbClr val="000000"/>
              </a:solidFill>
              <a:latin typeface="メイリオ" pitchFamily="50" charset="-128"/>
              <a:ea typeface="メイリオ" pitchFamily="50" charset="-128"/>
              <a:cs typeface="メイリオ" pitchFamily="50" charset="-128"/>
            </a:endParaRPr>
          </a:p>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err="1">
                <a:solidFill>
                  <a:srgbClr val="000000"/>
                </a:solidFill>
                <a:latin typeface="メイリオ" pitchFamily="50" charset="-128"/>
                <a:ea typeface="メイリオ" pitchFamily="50" charset="-128"/>
                <a:cs typeface="メイリオ" pitchFamily="50" charset="-128"/>
              </a:rPr>
              <a:t>Galileopt</a:t>
            </a:r>
            <a:r>
              <a:rPr lang="ja-JP" altLang="en-US" sz="900" dirty="0">
                <a:solidFill>
                  <a:srgbClr val="000000"/>
                </a:solidFill>
                <a:latin typeface="メイリオ" pitchFamily="50" charset="-128"/>
                <a:ea typeface="メイリオ" pitchFamily="50" charset="-128"/>
                <a:cs typeface="メイリオ" pitchFamily="50" charset="-128"/>
              </a:rPr>
              <a:t> </a:t>
            </a:r>
            <a:r>
              <a:rPr lang="en-US" altLang="ja-JP" sz="900" dirty="0">
                <a:solidFill>
                  <a:srgbClr val="000000"/>
                </a:solidFill>
                <a:latin typeface="メイリオ" pitchFamily="50" charset="-128"/>
                <a:ea typeface="メイリオ" pitchFamily="50" charset="-128"/>
                <a:cs typeface="メイリオ" pitchFamily="50" charset="-128"/>
              </a:rPr>
              <a:t>NX-I</a:t>
            </a:r>
            <a:r>
              <a:rPr lang="ja-JP" altLang="en-US" sz="900" dirty="0">
                <a:solidFill>
                  <a:srgbClr val="000000"/>
                </a:solidFill>
                <a:latin typeface="メイリオ" pitchFamily="50" charset="-128"/>
                <a:ea typeface="メイリオ" pitchFamily="50" charset="-128"/>
                <a:cs typeface="メイリオ" pitchFamily="50" charset="-128"/>
              </a:rPr>
              <a:t>」は株式会社ミロク情報サービスの商標または登録商標です。</a:t>
            </a:r>
            <a:endParaRPr lang="en-US" altLang="ja-JP" sz="900" dirty="0">
              <a:solidFill>
                <a:srgbClr val="000000"/>
              </a:solidFill>
              <a:latin typeface="メイリオ" pitchFamily="50" charset="-128"/>
              <a:ea typeface="メイリオ" pitchFamily="50" charset="-128"/>
              <a:cs typeface="メイリオ" pitchFamily="50" charset="-128"/>
            </a:endParaRPr>
          </a:p>
          <a:p>
            <a:pPr>
              <a:spcBef>
                <a:spcPts val="0"/>
              </a:spcBef>
              <a:defRPr/>
            </a:pPr>
            <a:r>
              <a:rPr lang="en-US" altLang="ja-JP" sz="9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a:t>
            </a:r>
            <a:r>
              <a:rPr lang="en-US" altLang="ja-JP" sz="900" dirty="0">
                <a:solidFill>
                  <a:srgbClr val="000000"/>
                </a:solidFill>
                <a:latin typeface="メイリオ" pitchFamily="50" charset="-128"/>
                <a:ea typeface="メイリオ" pitchFamily="50" charset="-128"/>
                <a:cs typeface="メイリオ" pitchFamily="50" charset="-128"/>
              </a:rPr>
              <a:t>Excel</a:t>
            </a:r>
            <a:r>
              <a:rPr lang="en-US" altLang="ja-JP" sz="900" baseline="30000" dirty="0">
                <a:solidFill>
                  <a:srgbClr val="000000"/>
                </a:solidFill>
                <a:latin typeface="メイリオ" pitchFamily="50" charset="-128"/>
                <a:ea typeface="メイリオ" pitchFamily="50" charset="-128"/>
                <a:cs typeface="メイリオ" pitchFamily="50" charset="-128"/>
              </a:rPr>
              <a:t>®</a:t>
            </a:r>
            <a:r>
              <a:rPr lang="ja-JP" altLang="en-US" sz="900" dirty="0">
                <a:solidFill>
                  <a:srgbClr val="000000"/>
                </a:solidFill>
                <a:latin typeface="メイリオ" pitchFamily="50" charset="-128"/>
                <a:ea typeface="メイリオ" pitchFamily="50" charset="-128"/>
                <a:cs typeface="メイリオ" pitchFamily="50" charset="-128"/>
              </a:rPr>
              <a:t>」は米国</a:t>
            </a:r>
            <a:r>
              <a:rPr lang="en-US" altLang="ja-JP" sz="900" dirty="0">
                <a:solidFill>
                  <a:srgbClr val="000000"/>
                </a:solidFill>
                <a:latin typeface="メイリオ" pitchFamily="50" charset="-128"/>
                <a:ea typeface="メイリオ" pitchFamily="50" charset="-128"/>
                <a:cs typeface="メイリオ" pitchFamily="50" charset="-128"/>
              </a:rPr>
              <a:t>Microsoft</a:t>
            </a:r>
            <a:r>
              <a:rPr lang="en-US" altLang="ja-JP" sz="900" baseline="30000" dirty="0">
                <a:solidFill>
                  <a:srgbClr val="000000"/>
                </a:solidFill>
                <a:latin typeface="メイリオ" pitchFamily="50" charset="-128"/>
                <a:ea typeface="メイリオ" pitchFamily="50" charset="-128"/>
                <a:cs typeface="メイリオ" pitchFamily="50" charset="-128"/>
              </a:rPr>
              <a:t>®</a:t>
            </a:r>
            <a:r>
              <a:rPr lang="en-US" altLang="ja-JP" sz="900" dirty="0">
                <a:solidFill>
                  <a:srgbClr val="000000"/>
                </a:solidFill>
                <a:latin typeface="メイリオ" pitchFamily="50" charset="-128"/>
                <a:ea typeface="メイリオ" pitchFamily="50" charset="-128"/>
                <a:cs typeface="メイリオ" pitchFamily="50" charset="-128"/>
              </a:rPr>
              <a:t> Corporation</a:t>
            </a:r>
            <a:r>
              <a:rPr lang="ja-JP" altLang="en-US" sz="900" dirty="0">
                <a:solidFill>
                  <a:srgbClr val="000000"/>
                </a:solidFill>
                <a:latin typeface="メイリオ" pitchFamily="50" charset="-128"/>
                <a:ea typeface="メイリオ" pitchFamily="50" charset="-128"/>
                <a:cs typeface="メイリオ" pitchFamily="50" charset="-128"/>
              </a:rPr>
              <a:t>の米国、日本およびその他の国における登録商標または商標です。 </a:t>
            </a:r>
          </a:p>
        </p:txBody>
      </p:sp>
    </p:spTree>
    <p:extLst>
      <p:ext uri="{BB962C8B-B14F-4D97-AF65-F5344CB8AC3E}">
        <p14:creationId xmlns:p14="http://schemas.microsoft.com/office/powerpoint/2010/main" val="274096397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userDrawn="1">
  <p:cSld name="6_タイトル スライド">
    <p:spTree>
      <p:nvGrpSpPr>
        <p:cNvPr id="1" name=""/>
        <p:cNvGrpSpPr/>
        <p:nvPr/>
      </p:nvGrpSpPr>
      <p:grpSpPr>
        <a:xfrm>
          <a:off x="0" y="0"/>
          <a:ext cx="0" cy="0"/>
          <a:chOff x="0" y="0"/>
          <a:chExt cx="0" cy="0"/>
        </a:xfrm>
      </p:grpSpPr>
      <p:sp>
        <p:nvSpPr>
          <p:cNvPr id="7" name="正方形/長方形 6"/>
          <p:cNvSpPr/>
          <p:nvPr userDrawn="1"/>
        </p:nvSpPr>
        <p:spPr bwMode="auto">
          <a:xfrm rot="10800000" flipV="1">
            <a:off x="128526" y="2844487"/>
            <a:ext cx="9068201" cy="76877"/>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8" name="Picture 2"/>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l="28505" t="21034" r="25552" b="2316"/>
          <a:stretch>
            <a:fillRect/>
          </a:stretch>
        </p:blipFill>
        <p:spPr bwMode="auto">
          <a:xfrm>
            <a:off x="5218778" y="47835"/>
            <a:ext cx="4553935" cy="5967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正方形/長方形 8"/>
          <p:cNvSpPr/>
          <p:nvPr userDrawn="1"/>
        </p:nvSpPr>
        <p:spPr bwMode="auto">
          <a:xfrm rot="5400000" flipV="1">
            <a:off x="2360007" y="2989082"/>
            <a:ext cx="5644554" cy="72990"/>
          </a:xfrm>
          <a:prstGeom prst="rect">
            <a:avLst/>
          </a:prstGeom>
          <a:gradFill flip="none" rotWithShape="1">
            <a:gsLst>
              <a:gs pos="31000">
                <a:schemeClr val="bg1"/>
              </a:gs>
              <a:gs pos="50000">
                <a:schemeClr val="tx1">
                  <a:lumMod val="85000"/>
                  <a:lumOff val="15000"/>
                </a:schemeClr>
              </a:gs>
              <a:gs pos="100000">
                <a:schemeClr val="bg1">
                  <a:lumMod val="75000"/>
                </a:schemeClr>
              </a:gs>
            </a:gsLst>
            <a:lin ang="0" scaled="1"/>
            <a:tileRect/>
          </a:gradFill>
          <a:ln w="12700">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0" name="Picture 11" descr="http://mjsintra.mjs.co.jp/hansoku/gazou/P_LOGO.gif"/>
          <p:cNvPicPr>
            <a:picLocks noChangeAspect="1" noChangeArrowheads="1"/>
          </p:cNvPicPr>
          <p:nvPr userDrawn="1"/>
        </p:nvPicPr>
        <p:blipFill>
          <a:blip r:embed="rId3" cstate="email">
            <a:lum bright="30000"/>
            <a:extLst>
              <a:ext uri="{28A0092B-C50C-407E-A947-70E740481C1C}">
                <a14:useLocalDpi xmlns:a14="http://schemas.microsoft.com/office/drawing/2010/main" val="0"/>
              </a:ext>
            </a:extLst>
          </a:blip>
          <a:srcRect/>
          <a:stretch>
            <a:fillRect/>
          </a:stretch>
        </p:blipFill>
        <p:spPr bwMode="auto">
          <a:xfrm>
            <a:off x="344323" y="6169034"/>
            <a:ext cx="1367767" cy="54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8"/>
          <p:cNvSpPr>
            <a:spLocks noChangeArrowheads="1"/>
          </p:cNvSpPr>
          <p:nvPr userDrawn="1"/>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endParaRPr>
          </a:p>
        </p:txBody>
      </p:sp>
      <p:sp>
        <p:nvSpPr>
          <p:cNvPr id="12" name="Rectangle 13"/>
          <p:cNvSpPr txBox="1">
            <a:spLocks noChangeArrowheads="1"/>
          </p:cNvSpPr>
          <p:nvPr userDrawn="1"/>
        </p:nvSpPr>
        <p:spPr bwMode="auto">
          <a:xfrm>
            <a:off x="2143682" y="6092154"/>
            <a:ext cx="3814515" cy="464685"/>
          </a:xfrm>
          <a:prstGeom prst="rect">
            <a:avLst/>
          </a:prstGeom>
          <a:noFill/>
          <a:ln>
            <a:noFill/>
          </a:ln>
          <a:extLst/>
        </p:spPr>
        <p:txBody>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20000"/>
              </a:spcBef>
              <a:spcAft>
                <a:spcPct val="0"/>
              </a:spcAft>
              <a:defRPr/>
            </a:pPr>
            <a:r>
              <a:rPr lang="ja-JP" altLang="en-US" sz="1799">
                <a:solidFill>
                  <a:srgbClr val="404040"/>
                </a:solidFill>
                <a:latin typeface="HGP創英角ｺﾞｼｯｸUB" pitchFamily="50" charset="-128"/>
                <a:ea typeface="HGP創英角ｺﾞｼｯｸUB" pitchFamily="50" charset="-128"/>
              </a:rPr>
              <a:t>株式会社ミロク情報サービス</a:t>
            </a:r>
            <a:endParaRPr lang="en-US" altLang="ja-JP" sz="1799">
              <a:solidFill>
                <a:srgbClr val="404040"/>
              </a:solidFill>
              <a:latin typeface="HGP創英角ｺﾞｼｯｸUB" pitchFamily="50" charset="-128"/>
              <a:ea typeface="HGP創英角ｺﾞｼｯｸUB" pitchFamily="50" charset="-128"/>
            </a:endParaRPr>
          </a:p>
        </p:txBody>
      </p:sp>
      <p:sp>
        <p:nvSpPr>
          <p:cNvPr id="13" name="正方形/長方形 12"/>
          <p:cNvSpPr/>
          <p:nvPr userDrawn="1"/>
        </p:nvSpPr>
        <p:spPr bwMode="auto">
          <a:xfrm>
            <a:off x="199929" y="5936691"/>
            <a:ext cx="9572784" cy="78586"/>
          </a:xfrm>
          <a:prstGeom prst="rect">
            <a:avLst/>
          </a:prstGeom>
          <a:solidFill>
            <a:schemeClr val="accent2">
              <a:lumMod val="40000"/>
              <a:lumOff val="60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14" name="テキスト ボックス 13"/>
          <p:cNvSpPr txBox="1"/>
          <p:nvPr userDrawn="1"/>
        </p:nvSpPr>
        <p:spPr>
          <a:xfrm>
            <a:off x="199929" y="1520477"/>
            <a:ext cx="5471069" cy="2014204"/>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ctr"/>
          <a:lstStyle/>
          <a:p>
            <a:pPr defTabSz="913943" fontAlgn="base">
              <a:spcBef>
                <a:spcPct val="0"/>
              </a:spcBef>
              <a:spcAft>
                <a:spcPct val="0"/>
              </a:spcAft>
              <a:defRPr/>
            </a:pPr>
            <a:endParaRPr kumimoji="1" lang="ja-JP" altLang="en-US" sz="3198" dirty="0">
              <a:solidFill>
                <a:srgbClr val="000000"/>
              </a:solidFill>
            </a:endParaRPr>
          </a:p>
        </p:txBody>
      </p:sp>
      <p:sp>
        <p:nvSpPr>
          <p:cNvPr id="15" name="Text Box 4"/>
          <p:cNvSpPr txBox="1">
            <a:spLocks noChangeArrowheads="1"/>
          </p:cNvSpPr>
          <p:nvPr userDrawn="1"/>
        </p:nvSpPr>
        <p:spPr bwMode="auto">
          <a:xfrm>
            <a:off x="199929" y="1675942"/>
            <a:ext cx="4222631" cy="295337"/>
          </a:xfrm>
          <a:prstGeom prst="rect">
            <a:avLst/>
          </a:prstGeom>
          <a:noFill/>
          <a:ln>
            <a:noFill/>
          </a:ln>
          <a:extLst/>
        </p:spPr>
        <p:txBody>
          <a:bodyPr wrap="none">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eaLnBrk="1" fontAlgn="base" hangingPunct="1">
              <a:lnSpc>
                <a:spcPct val="110000"/>
              </a:lnSpc>
              <a:spcBef>
                <a:spcPct val="0"/>
              </a:spcBef>
              <a:spcAft>
                <a:spcPct val="0"/>
              </a:spcAft>
              <a:defRPr/>
            </a:pPr>
            <a:r>
              <a:rPr kumimoji="0" lang="ja-JP" altLang="en-US" sz="1199">
                <a:solidFill>
                  <a:srgbClr val="000000"/>
                </a:solidFill>
                <a:latin typeface="HGP創英角ｺﾞｼｯｸUB" pitchFamily="50" charset="-128"/>
                <a:ea typeface="HGP創英角ｺﾞｼｯｸUB" pitchFamily="50" charset="-128"/>
              </a:rPr>
              <a:t>財務を核とした経営管理「マネジメントシステム」を提案するＥＲＰ</a:t>
            </a:r>
          </a:p>
        </p:txBody>
      </p:sp>
      <p:sp>
        <p:nvSpPr>
          <p:cNvPr id="16" name="正方形/長方形 15"/>
          <p:cNvSpPr/>
          <p:nvPr userDrawn="1"/>
        </p:nvSpPr>
        <p:spPr bwMode="auto">
          <a:xfrm>
            <a:off x="8695319" y="5395127"/>
            <a:ext cx="1005991" cy="541563"/>
          </a:xfrm>
          <a:prstGeom prst="rect">
            <a:avLst/>
          </a:prstGeom>
          <a:solidFill>
            <a:schemeClr val="bg1"/>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pic>
        <p:nvPicPr>
          <p:cNvPr id="17" name="Picture 4" descr="http://mjsintra.mjs.co.jp/hansoku/gazou/11_Galileopt_NX-I/Galileopt_NX-I_R_nomal.png"/>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04690" y="2120125"/>
            <a:ext cx="4909364" cy="929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0"/>
          <p:cNvSpPr>
            <a:spLocks noChangeArrowheads="1"/>
          </p:cNvSpPr>
          <p:nvPr userDrawn="1"/>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cs typeface="Arial Unicode MS" pitchFamily="50" charset="-128"/>
              </a:rPr>
              <a:t>©2014 MIROKU JYOHO SERVICE CO., LTD. </a:t>
            </a:r>
          </a:p>
        </p:txBody>
      </p:sp>
      <p:sp>
        <p:nvSpPr>
          <p:cNvPr id="23" name="コンテンツ プレースホルダ 2"/>
          <p:cNvSpPr>
            <a:spLocks noGrp="1"/>
          </p:cNvSpPr>
          <p:nvPr>
            <p:ph idx="1"/>
          </p:nvPr>
        </p:nvSpPr>
        <p:spPr>
          <a:xfrm>
            <a:off x="128402" y="280498"/>
            <a:ext cx="4523340" cy="622846"/>
          </a:xfrm>
          <a:prstGeom prst="rect">
            <a:avLst/>
          </a:prstGeom>
        </p:spPr>
        <p:txBody>
          <a:bodyPr wrap="none"/>
          <a:lstStyle>
            <a:lvl1pPr>
              <a:defRPr sz="2399">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dirty="0"/>
              <a:t>マスタ テキストの書式設定</a:t>
            </a:r>
          </a:p>
        </p:txBody>
      </p:sp>
      <p:sp>
        <p:nvSpPr>
          <p:cNvPr id="24" name="コンテンツ プレースホルダ 2"/>
          <p:cNvSpPr>
            <a:spLocks noGrp="1"/>
          </p:cNvSpPr>
          <p:nvPr>
            <p:ph idx="10"/>
          </p:nvPr>
        </p:nvSpPr>
        <p:spPr>
          <a:xfrm>
            <a:off x="200376"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7" name="コンテンツ プレースホルダ 2"/>
          <p:cNvSpPr>
            <a:spLocks noGrp="1"/>
          </p:cNvSpPr>
          <p:nvPr>
            <p:ph idx="12"/>
          </p:nvPr>
        </p:nvSpPr>
        <p:spPr>
          <a:xfrm>
            <a:off x="2287604" y="5394967"/>
            <a:ext cx="2015255" cy="467862"/>
          </a:xfrm>
          <a:prstGeom prst="rect">
            <a:avLst/>
          </a:prstGeom>
        </p:spPr>
        <p:txBody>
          <a:bodyPr wrap="none"/>
          <a:lstStyle>
            <a:lvl1pPr>
              <a:defRPr sz="2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r>
              <a:rPr lang="ja-JP" altLang="en-US"/>
              <a:t>マスタ テキストの書式設定</a:t>
            </a:r>
          </a:p>
        </p:txBody>
      </p:sp>
      <p:sp>
        <p:nvSpPr>
          <p:cNvPr id="20" name="コンテンツ プレースホルダ 2"/>
          <p:cNvSpPr>
            <a:spLocks noGrp="1"/>
          </p:cNvSpPr>
          <p:nvPr>
            <p:ph idx="13"/>
          </p:nvPr>
        </p:nvSpPr>
        <p:spPr>
          <a:xfrm>
            <a:off x="2143657" y="6554436"/>
            <a:ext cx="2015255" cy="467862"/>
          </a:xfrm>
          <a:prstGeom prst="rect">
            <a:avLst/>
          </a:prstGeom>
        </p:spPr>
        <p:txBody>
          <a:bodyPr wrap="none"/>
          <a:lstStyle>
            <a:lvl1pPr>
              <a:buNone/>
              <a:defRPr sz="1399">
                <a:solidFill>
                  <a:schemeClr val="bg2">
                    <a:lumMod val="50000"/>
                  </a:schemeClr>
                </a:solidFill>
                <a:latin typeface="+mn-lt"/>
              </a:defRPr>
            </a:lvl1pPr>
            <a:lvl2pPr>
              <a:defRPr sz="2399">
                <a:latin typeface="+mn-lt"/>
              </a:defRPr>
            </a:lvl2pPr>
            <a:lvl3pPr>
              <a:defRPr sz="2399">
                <a:latin typeface="+mn-lt"/>
              </a:defRPr>
            </a:lvl3pPr>
            <a:lvl4pPr>
              <a:defRPr sz="2399">
                <a:latin typeface="+mn-lt"/>
              </a:defRPr>
            </a:lvl4pPr>
            <a:lvl5pPr marL="0" indent="0">
              <a:buNone/>
              <a:defRPr sz="2399" u="none">
                <a:latin typeface="+mn-lt"/>
              </a:defRPr>
            </a:lvl5pPr>
          </a:lstStyle>
          <a:p>
            <a:pPr lvl="0"/>
            <a:endParaRPr lang="ja-JP" altLang="en-US"/>
          </a:p>
        </p:txBody>
      </p:sp>
      <p:sp>
        <p:nvSpPr>
          <p:cNvPr id="21" name="コンテンツ プレースホルダ 2"/>
          <p:cNvSpPr>
            <a:spLocks noGrp="1"/>
          </p:cNvSpPr>
          <p:nvPr>
            <p:ph idx="14"/>
          </p:nvPr>
        </p:nvSpPr>
        <p:spPr>
          <a:xfrm>
            <a:off x="632219" y="2992717"/>
            <a:ext cx="4523340" cy="852411"/>
          </a:xfrm>
          <a:prstGeom prst="rect">
            <a:avLst/>
          </a:prstGeom>
        </p:spPr>
        <p:txBody>
          <a:bodyPr wrap="none"/>
          <a:lstStyle>
            <a:lvl1pPr>
              <a:defRPr sz="3598">
                <a:latin typeface="+mn-lt"/>
              </a:defRPr>
            </a:lvl1pPr>
            <a:lvl2pPr>
              <a:defRPr sz="2399">
                <a:latin typeface="+mn-lt"/>
              </a:defRPr>
            </a:lvl2pPr>
            <a:lvl3pPr>
              <a:defRPr sz="2399">
                <a:latin typeface="+mn-lt"/>
              </a:defRPr>
            </a:lvl3pPr>
            <a:lvl4pPr>
              <a:defRPr sz="2399">
                <a:latin typeface="+mn-lt"/>
              </a:defRPr>
            </a:lvl4pPr>
            <a:lvl5pPr marL="0" indent="0">
              <a:buNone/>
              <a:defRPr sz="2799" u="none">
                <a:latin typeface="+mn-lt"/>
              </a:defRPr>
            </a:lvl5pPr>
          </a:lstStyle>
          <a:p>
            <a:pPr lvl="0"/>
            <a:r>
              <a:rPr lang="ja-JP" altLang="en-US"/>
              <a:t>マスタ テキストの書式設定</a:t>
            </a:r>
          </a:p>
        </p:txBody>
      </p:sp>
    </p:spTree>
    <p:extLst>
      <p:ext uri="{BB962C8B-B14F-4D97-AF65-F5344CB8AC3E}">
        <p14:creationId xmlns:p14="http://schemas.microsoft.com/office/powerpoint/2010/main" val="1978165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タイトル 1"/>
          <p:cNvSpPr>
            <a:spLocks noGrp="1"/>
          </p:cNvSpPr>
          <p:nvPr>
            <p:ph type="title"/>
          </p:nvPr>
        </p:nvSpPr>
        <p:spPr>
          <a:xfrm>
            <a:off x="128406" y="138175"/>
            <a:ext cx="8147894" cy="369332"/>
          </a:xfrm>
        </p:spPr>
        <p:txBody>
          <a:bodyPr/>
          <a:lstStyle/>
          <a:p>
            <a:r>
              <a:rPr lang="ja-JP" altLang="en-US"/>
              <a:t>マスタ タイトルの書式設定</a:t>
            </a:r>
          </a:p>
        </p:txBody>
      </p:sp>
    </p:spTree>
    <p:extLst>
      <p:ext uri="{BB962C8B-B14F-4D97-AF65-F5344CB8AC3E}">
        <p14:creationId xmlns:p14="http://schemas.microsoft.com/office/powerpoint/2010/main" val="3701600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theme" Target="../theme/theme10.xml"/><Relationship Id="rId3" Type="http://schemas.openxmlformats.org/officeDocument/2006/relationships/slideLayout" Target="../slideLayouts/slideLayout85.xml"/><Relationship Id="rId7" Type="http://schemas.openxmlformats.org/officeDocument/2006/relationships/slideLayout" Target="../slideLayouts/slideLayout89.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5" Type="http://schemas.openxmlformats.org/officeDocument/2006/relationships/slideLayout" Target="../slideLayouts/slideLayout87.xml"/><Relationship Id="rId4" Type="http://schemas.openxmlformats.org/officeDocument/2006/relationships/slideLayout" Target="../slideLayouts/slideLayout86.xml"/><Relationship Id="rId9"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9.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9.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9.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9.png"/><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image" Target="../media/image9.png"/><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64.xml"/><Relationship Id="rId7" Type="http://schemas.openxmlformats.org/officeDocument/2006/relationships/slideLayout" Target="../slideLayouts/slideLayout68.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5" Type="http://schemas.openxmlformats.org/officeDocument/2006/relationships/slideLayout" Target="../slideLayouts/slideLayout66.xml"/><Relationship Id="rId4" Type="http://schemas.openxmlformats.org/officeDocument/2006/relationships/slideLayout" Target="../slideLayouts/slideLayout65.xml"/><Relationship Id="rId9" Type="http://schemas.openxmlformats.org/officeDocument/2006/relationships/image" Target="../media/image9.png"/></Relationships>
</file>

<file path=ppt/slideMasters/_rels/slideMaster8.xml.rels><?xml version="1.0" encoding="UTF-8" standalone="yes"?>
<Relationships xmlns="http://schemas.openxmlformats.org/package/2006/relationships"><Relationship Id="rId8" Type="http://schemas.openxmlformats.org/officeDocument/2006/relationships/theme" Target="../theme/theme8.xml"/><Relationship Id="rId3" Type="http://schemas.openxmlformats.org/officeDocument/2006/relationships/slideLayout" Target="../slideLayouts/slideLayout71.xml"/><Relationship Id="rId7" Type="http://schemas.openxmlformats.org/officeDocument/2006/relationships/slideLayout" Target="../slideLayouts/slideLayout75.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5" Type="http://schemas.openxmlformats.org/officeDocument/2006/relationships/slideLayout" Target="../slideLayouts/slideLayout73.xml"/><Relationship Id="rId4" Type="http://schemas.openxmlformats.org/officeDocument/2006/relationships/slideLayout" Target="../slideLayouts/slideLayout72.xml"/><Relationship Id="rId9" Type="http://schemas.openxmlformats.org/officeDocument/2006/relationships/image" Target="../media/image9.png"/></Relationships>
</file>

<file path=ppt/slideMasters/_rels/slideMaster9.xml.rels><?xml version="1.0" encoding="UTF-8" standalone="yes"?>
<Relationships xmlns="http://schemas.openxmlformats.org/package/2006/relationships"><Relationship Id="rId8" Type="http://schemas.openxmlformats.org/officeDocument/2006/relationships/theme" Target="../theme/theme9.xml"/><Relationship Id="rId3" Type="http://schemas.openxmlformats.org/officeDocument/2006/relationships/slideLayout" Target="../slideLayouts/slideLayout78.xml"/><Relationship Id="rId7" Type="http://schemas.openxmlformats.org/officeDocument/2006/relationships/slideLayout" Target="../slideLayouts/slideLayout82.xml"/><Relationship Id="rId2" Type="http://schemas.openxmlformats.org/officeDocument/2006/relationships/slideLayout" Target="../slideLayouts/slideLayout77.xml"/><Relationship Id="rId1" Type="http://schemas.openxmlformats.org/officeDocument/2006/relationships/slideLayout" Target="../slideLayouts/slideLayout76.xml"/><Relationship Id="rId6" Type="http://schemas.openxmlformats.org/officeDocument/2006/relationships/slideLayout" Target="../slideLayouts/slideLayout81.xml"/><Relationship Id="rId5" Type="http://schemas.openxmlformats.org/officeDocument/2006/relationships/slideLayout" Target="../slideLayouts/slideLayout80.xml"/><Relationship Id="rId4" Type="http://schemas.openxmlformats.org/officeDocument/2006/relationships/slideLayout" Target="../slideLayouts/slideLayout79.xml"/><Relationship Id="rId9"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4" name="FUJI XEROX Grid2007" hidden="1"/>
          <p:cNvGrpSpPr/>
          <p:nvPr/>
        </p:nvGrpSpPr>
        <p:grpSpPr>
          <a:xfrm>
            <a:off x="486123" y="1097856"/>
            <a:ext cx="8928992" cy="5472608"/>
            <a:chOff x="486123" y="1097856"/>
            <a:chExt cx="8928992" cy="5472608"/>
          </a:xfrm>
        </p:grpSpPr>
        <p:grpSp>
          <p:nvGrpSpPr>
            <p:cNvPr id="5" name="グループ化 171"/>
            <p:cNvGrpSpPr/>
            <p:nvPr/>
          </p:nvGrpSpPr>
          <p:grpSpPr>
            <a:xfrm>
              <a:off x="630138" y="1097856"/>
              <a:ext cx="8640964" cy="5472608"/>
              <a:chOff x="630138" y="1097856"/>
              <a:chExt cx="8640964" cy="5472608"/>
            </a:xfrm>
          </p:grpSpPr>
          <p:cxnSp>
            <p:nvCxnSpPr>
              <p:cNvPr id="63" name="直線コネクタ 62"/>
              <p:cNvCxnSpPr/>
              <p:nvPr/>
            </p:nvCxnSpPr>
            <p:spPr>
              <a:xfrm rot="5400000">
                <a:off x="-2106166" y="3834160"/>
                <a:ext cx="5472608" cy="0"/>
              </a:xfrm>
              <a:prstGeom prst="line">
                <a:avLst/>
              </a:prstGeom>
              <a:noFill/>
              <a:ln w="9525">
                <a:solidFill>
                  <a:srgbClr val="EAEAEA"/>
                </a:solidFill>
                <a:round/>
                <a:headEnd/>
                <a:tailEnd/>
              </a:ln>
              <a:effectLst/>
            </p:spPr>
          </p:cxnSp>
          <p:cxnSp>
            <p:nvCxnSpPr>
              <p:cNvPr id="64" name="直線コネクタ 63"/>
              <p:cNvCxnSpPr/>
              <p:nvPr/>
            </p:nvCxnSpPr>
            <p:spPr>
              <a:xfrm rot="5400000">
                <a:off x="-1962149" y="3834160"/>
                <a:ext cx="5472608" cy="0"/>
              </a:xfrm>
              <a:prstGeom prst="line">
                <a:avLst/>
              </a:prstGeom>
              <a:noFill/>
              <a:ln w="9525">
                <a:solidFill>
                  <a:srgbClr val="EAEAEA"/>
                </a:solidFill>
                <a:round/>
                <a:headEnd/>
                <a:tailEnd/>
              </a:ln>
              <a:effectLst/>
            </p:spPr>
          </p:cxnSp>
          <p:cxnSp>
            <p:nvCxnSpPr>
              <p:cNvPr id="65" name="直線コネクタ 64"/>
              <p:cNvCxnSpPr/>
              <p:nvPr/>
            </p:nvCxnSpPr>
            <p:spPr>
              <a:xfrm rot="5400000">
                <a:off x="-1818133" y="3834160"/>
                <a:ext cx="5472608" cy="0"/>
              </a:xfrm>
              <a:prstGeom prst="line">
                <a:avLst/>
              </a:prstGeom>
              <a:noFill/>
              <a:ln w="9525">
                <a:solidFill>
                  <a:srgbClr val="EAEAEA"/>
                </a:solidFill>
                <a:round/>
                <a:headEnd/>
                <a:tailEnd/>
              </a:ln>
              <a:effectLst/>
            </p:spPr>
          </p:cxnSp>
          <p:cxnSp>
            <p:nvCxnSpPr>
              <p:cNvPr id="66" name="直線コネクタ 65"/>
              <p:cNvCxnSpPr/>
              <p:nvPr/>
            </p:nvCxnSpPr>
            <p:spPr>
              <a:xfrm rot="5400000">
                <a:off x="-1674116" y="3834160"/>
                <a:ext cx="5472608" cy="0"/>
              </a:xfrm>
              <a:prstGeom prst="line">
                <a:avLst/>
              </a:prstGeom>
              <a:noFill/>
              <a:ln w="9525">
                <a:solidFill>
                  <a:srgbClr val="EAEAEA"/>
                </a:solidFill>
                <a:round/>
                <a:headEnd/>
                <a:tailEnd/>
              </a:ln>
              <a:effectLst/>
            </p:spPr>
          </p:cxnSp>
          <p:cxnSp>
            <p:nvCxnSpPr>
              <p:cNvPr id="67" name="直線コネクタ 66"/>
              <p:cNvCxnSpPr/>
              <p:nvPr/>
            </p:nvCxnSpPr>
            <p:spPr>
              <a:xfrm rot="5400000">
                <a:off x="-1530101" y="3834160"/>
                <a:ext cx="5472608" cy="0"/>
              </a:xfrm>
              <a:prstGeom prst="line">
                <a:avLst/>
              </a:prstGeom>
              <a:noFill/>
              <a:ln w="9525">
                <a:solidFill>
                  <a:srgbClr val="EAEAEA"/>
                </a:solidFill>
                <a:round/>
                <a:headEnd/>
                <a:tailEnd/>
              </a:ln>
              <a:effectLst/>
            </p:spPr>
          </p:cxnSp>
          <p:cxnSp>
            <p:nvCxnSpPr>
              <p:cNvPr id="68" name="直線コネクタ 67"/>
              <p:cNvCxnSpPr/>
              <p:nvPr/>
            </p:nvCxnSpPr>
            <p:spPr>
              <a:xfrm rot="5400000">
                <a:off x="-1386084" y="3834160"/>
                <a:ext cx="5472608" cy="0"/>
              </a:xfrm>
              <a:prstGeom prst="line">
                <a:avLst/>
              </a:prstGeom>
              <a:noFill/>
              <a:ln w="9525">
                <a:solidFill>
                  <a:srgbClr val="EAEAEA"/>
                </a:solidFill>
                <a:round/>
                <a:headEnd/>
                <a:tailEnd/>
              </a:ln>
              <a:effectLst/>
            </p:spPr>
          </p:cxnSp>
          <p:cxnSp>
            <p:nvCxnSpPr>
              <p:cNvPr id="69" name="直線コネクタ 68"/>
              <p:cNvCxnSpPr/>
              <p:nvPr/>
            </p:nvCxnSpPr>
            <p:spPr>
              <a:xfrm rot="5400000">
                <a:off x="-1242068" y="3834160"/>
                <a:ext cx="5472608" cy="0"/>
              </a:xfrm>
              <a:prstGeom prst="line">
                <a:avLst/>
              </a:prstGeom>
              <a:noFill/>
              <a:ln w="9525">
                <a:solidFill>
                  <a:srgbClr val="EAEAEA"/>
                </a:solidFill>
                <a:round/>
                <a:headEnd/>
                <a:tailEnd/>
              </a:ln>
              <a:effectLst/>
            </p:spPr>
          </p:cxnSp>
          <p:cxnSp>
            <p:nvCxnSpPr>
              <p:cNvPr id="70" name="直線コネクタ 69"/>
              <p:cNvCxnSpPr/>
              <p:nvPr/>
            </p:nvCxnSpPr>
            <p:spPr>
              <a:xfrm rot="5400000">
                <a:off x="-1098051" y="3834160"/>
                <a:ext cx="5472608" cy="0"/>
              </a:xfrm>
              <a:prstGeom prst="line">
                <a:avLst/>
              </a:prstGeom>
              <a:noFill/>
              <a:ln w="9525">
                <a:solidFill>
                  <a:srgbClr val="EAEAEA"/>
                </a:solidFill>
                <a:round/>
                <a:headEnd/>
                <a:tailEnd/>
              </a:ln>
              <a:effectLst/>
            </p:spPr>
          </p:cxnSp>
          <p:cxnSp>
            <p:nvCxnSpPr>
              <p:cNvPr id="71" name="直線コネクタ 70"/>
              <p:cNvCxnSpPr/>
              <p:nvPr/>
            </p:nvCxnSpPr>
            <p:spPr>
              <a:xfrm rot="5400000">
                <a:off x="-954037" y="3834160"/>
                <a:ext cx="5472608" cy="0"/>
              </a:xfrm>
              <a:prstGeom prst="line">
                <a:avLst/>
              </a:prstGeom>
              <a:noFill/>
              <a:ln w="9525">
                <a:solidFill>
                  <a:srgbClr val="EAEAEA"/>
                </a:solidFill>
                <a:round/>
                <a:headEnd/>
                <a:tailEnd/>
              </a:ln>
              <a:effectLst/>
            </p:spPr>
          </p:cxnSp>
          <p:cxnSp>
            <p:nvCxnSpPr>
              <p:cNvPr id="72" name="直線コネクタ 71"/>
              <p:cNvCxnSpPr/>
              <p:nvPr/>
            </p:nvCxnSpPr>
            <p:spPr>
              <a:xfrm rot="5400000">
                <a:off x="-810020" y="3834160"/>
                <a:ext cx="5472608" cy="0"/>
              </a:xfrm>
              <a:prstGeom prst="line">
                <a:avLst/>
              </a:prstGeom>
              <a:noFill/>
              <a:ln w="9525">
                <a:solidFill>
                  <a:srgbClr val="EAEAEA"/>
                </a:solidFill>
                <a:round/>
                <a:headEnd/>
                <a:tailEnd/>
              </a:ln>
              <a:effectLst/>
            </p:spPr>
          </p:cxnSp>
          <p:cxnSp>
            <p:nvCxnSpPr>
              <p:cNvPr id="73" name="直線コネクタ 72"/>
              <p:cNvCxnSpPr/>
              <p:nvPr/>
            </p:nvCxnSpPr>
            <p:spPr>
              <a:xfrm rot="5400000">
                <a:off x="-666004" y="3834160"/>
                <a:ext cx="5472608" cy="0"/>
              </a:xfrm>
              <a:prstGeom prst="line">
                <a:avLst/>
              </a:prstGeom>
              <a:noFill/>
              <a:ln w="9525">
                <a:solidFill>
                  <a:srgbClr val="EAEAEA"/>
                </a:solidFill>
                <a:round/>
                <a:headEnd/>
                <a:tailEnd/>
              </a:ln>
              <a:effectLst/>
            </p:spPr>
          </p:cxnSp>
          <p:cxnSp>
            <p:nvCxnSpPr>
              <p:cNvPr id="74" name="直線コネクタ 73"/>
              <p:cNvCxnSpPr/>
              <p:nvPr/>
            </p:nvCxnSpPr>
            <p:spPr>
              <a:xfrm rot="5400000">
                <a:off x="-521987" y="3834160"/>
                <a:ext cx="5472608" cy="0"/>
              </a:xfrm>
              <a:prstGeom prst="line">
                <a:avLst/>
              </a:prstGeom>
              <a:noFill/>
              <a:ln w="9525">
                <a:solidFill>
                  <a:srgbClr val="EAEAEA"/>
                </a:solidFill>
                <a:round/>
                <a:headEnd/>
                <a:tailEnd/>
              </a:ln>
              <a:effectLst/>
            </p:spPr>
          </p:cxnSp>
          <p:cxnSp>
            <p:nvCxnSpPr>
              <p:cNvPr id="75" name="直線コネクタ 74"/>
              <p:cNvCxnSpPr/>
              <p:nvPr/>
            </p:nvCxnSpPr>
            <p:spPr>
              <a:xfrm rot="5400000">
                <a:off x="-377972" y="3834160"/>
                <a:ext cx="5472608" cy="0"/>
              </a:xfrm>
              <a:prstGeom prst="line">
                <a:avLst/>
              </a:prstGeom>
              <a:noFill/>
              <a:ln w="9525">
                <a:solidFill>
                  <a:srgbClr val="EAEAEA"/>
                </a:solidFill>
                <a:round/>
                <a:headEnd/>
                <a:tailEnd/>
              </a:ln>
              <a:effectLst/>
            </p:spPr>
          </p:cxnSp>
          <p:cxnSp>
            <p:nvCxnSpPr>
              <p:cNvPr id="76" name="直線コネクタ 75"/>
              <p:cNvCxnSpPr/>
              <p:nvPr/>
            </p:nvCxnSpPr>
            <p:spPr>
              <a:xfrm rot="5400000">
                <a:off x="-233955" y="3834160"/>
                <a:ext cx="5472608" cy="0"/>
              </a:xfrm>
              <a:prstGeom prst="line">
                <a:avLst/>
              </a:prstGeom>
              <a:noFill/>
              <a:ln w="9525">
                <a:solidFill>
                  <a:srgbClr val="EAEAEA"/>
                </a:solidFill>
                <a:round/>
                <a:headEnd/>
                <a:tailEnd/>
              </a:ln>
              <a:effectLst/>
            </p:spPr>
          </p:cxnSp>
          <p:cxnSp>
            <p:nvCxnSpPr>
              <p:cNvPr id="77" name="直線コネクタ 76"/>
              <p:cNvCxnSpPr/>
              <p:nvPr/>
            </p:nvCxnSpPr>
            <p:spPr>
              <a:xfrm rot="5400000">
                <a:off x="-89939" y="3834160"/>
                <a:ext cx="5472608" cy="0"/>
              </a:xfrm>
              <a:prstGeom prst="line">
                <a:avLst/>
              </a:prstGeom>
              <a:noFill/>
              <a:ln w="9525">
                <a:solidFill>
                  <a:srgbClr val="EAEAEA"/>
                </a:solidFill>
                <a:round/>
                <a:headEnd/>
                <a:tailEnd/>
              </a:ln>
              <a:effectLst/>
            </p:spPr>
          </p:cxnSp>
          <p:cxnSp>
            <p:nvCxnSpPr>
              <p:cNvPr id="78" name="直線コネクタ 77"/>
              <p:cNvCxnSpPr/>
              <p:nvPr/>
            </p:nvCxnSpPr>
            <p:spPr>
              <a:xfrm rot="5400000">
                <a:off x="54078" y="3834160"/>
                <a:ext cx="5472608" cy="0"/>
              </a:xfrm>
              <a:prstGeom prst="line">
                <a:avLst/>
              </a:prstGeom>
              <a:noFill/>
              <a:ln w="9525">
                <a:solidFill>
                  <a:srgbClr val="EAEAEA"/>
                </a:solidFill>
                <a:round/>
                <a:headEnd/>
                <a:tailEnd/>
              </a:ln>
              <a:effectLst/>
            </p:spPr>
          </p:cxnSp>
          <p:cxnSp>
            <p:nvCxnSpPr>
              <p:cNvPr id="79" name="直線コネクタ 78"/>
              <p:cNvCxnSpPr/>
              <p:nvPr/>
            </p:nvCxnSpPr>
            <p:spPr>
              <a:xfrm rot="5400000">
                <a:off x="198091" y="3834160"/>
                <a:ext cx="5472608" cy="0"/>
              </a:xfrm>
              <a:prstGeom prst="line">
                <a:avLst/>
              </a:prstGeom>
              <a:noFill/>
              <a:ln w="9525">
                <a:solidFill>
                  <a:srgbClr val="EAEAEA"/>
                </a:solidFill>
                <a:round/>
                <a:headEnd/>
                <a:tailEnd/>
              </a:ln>
              <a:effectLst/>
            </p:spPr>
          </p:cxnSp>
          <p:cxnSp>
            <p:nvCxnSpPr>
              <p:cNvPr id="80" name="直線コネクタ 79"/>
              <p:cNvCxnSpPr/>
              <p:nvPr/>
            </p:nvCxnSpPr>
            <p:spPr>
              <a:xfrm rot="5400000">
                <a:off x="342108" y="3834160"/>
                <a:ext cx="5472608" cy="0"/>
              </a:xfrm>
              <a:prstGeom prst="line">
                <a:avLst/>
              </a:prstGeom>
              <a:noFill/>
              <a:ln w="9525">
                <a:solidFill>
                  <a:srgbClr val="EAEAEA"/>
                </a:solidFill>
                <a:round/>
                <a:headEnd/>
                <a:tailEnd/>
              </a:ln>
              <a:effectLst/>
            </p:spPr>
          </p:cxnSp>
          <p:cxnSp>
            <p:nvCxnSpPr>
              <p:cNvPr id="81" name="直線コネクタ 80"/>
              <p:cNvCxnSpPr/>
              <p:nvPr/>
            </p:nvCxnSpPr>
            <p:spPr>
              <a:xfrm rot="5400000">
                <a:off x="486124" y="3834160"/>
                <a:ext cx="5472608" cy="0"/>
              </a:xfrm>
              <a:prstGeom prst="line">
                <a:avLst/>
              </a:prstGeom>
              <a:noFill/>
              <a:ln w="9525">
                <a:solidFill>
                  <a:srgbClr val="EAEAEA"/>
                </a:solidFill>
                <a:round/>
                <a:headEnd/>
                <a:tailEnd/>
              </a:ln>
              <a:effectLst/>
            </p:spPr>
          </p:cxnSp>
          <p:cxnSp>
            <p:nvCxnSpPr>
              <p:cNvPr id="82" name="直線コネクタ 81"/>
              <p:cNvCxnSpPr/>
              <p:nvPr/>
            </p:nvCxnSpPr>
            <p:spPr>
              <a:xfrm rot="5400000">
                <a:off x="630141" y="3834160"/>
                <a:ext cx="5472608" cy="0"/>
              </a:xfrm>
              <a:prstGeom prst="line">
                <a:avLst/>
              </a:prstGeom>
              <a:noFill/>
              <a:ln w="9525">
                <a:solidFill>
                  <a:srgbClr val="EAEAEA"/>
                </a:solidFill>
                <a:round/>
                <a:headEnd/>
                <a:tailEnd/>
              </a:ln>
              <a:effectLst/>
            </p:spPr>
          </p:cxnSp>
          <p:cxnSp>
            <p:nvCxnSpPr>
              <p:cNvPr id="83" name="直線コネクタ 82"/>
              <p:cNvCxnSpPr/>
              <p:nvPr/>
            </p:nvCxnSpPr>
            <p:spPr>
              <a:xfrm rot="5400000">
                <a:off x="774156" y="3834160"/>
                <a:ext cx="5472608" cy="0"/>
              </a:xfrm>
              <a:prstGeom prst="line">
                <a:avLst/>
              </a:prstGeom>
              <a:noFill/>
              <a:ln w="9525">
                <a:solidFill>
                  <a:srgbClr val="EAEAEA"/>
                </a:solidFill>
                <a:round/>
                <a:headEnd/>
                <a:tailEnd/>
              </a:ln>
              <a:effectLst/>
            </p:spPr>
          </p:cxnSp>
          <p:cxnSp>
            <p:nvCxnSpPr>
              <p:cNvPr id="84" name="直線コネクタ 83"/>
              <p:cNvCxnSpPr/>
              <p:nvPr/>
            </p:nvCxnSpPr>
            <p:spPr>
              <a:xfrm rot="5400000">
                <a:off x="918173" y="3834160"/>
                <a:ext cx="5472608" cy="0"/>
              </a:xfrm>
              <a:prstGeom prst="line">
                <a:avLst/>
              </a:prstGeom>
              <a:noFill/>
              <a:ln w="9525">
                <a:solidFill>
                  <a:srgbClr val="EAEAEA"/>
                </a:solidFill>
                <a:round/>
                <a:headEnd/>
                <a:tailEnd/>
              </a:ln>
              <a:effectLst/>
            </p:spPr>
          </p:cxnSp>
          <p:cxnSp>
            <p:nvCxnSpPr>
              <p:cNvPr id="85" name="直線コネクタ 84"/>
              <p:cNvCxnSpPr/>
              <p:nvPr/>
            </p:nvCxnSpPr>
            <p:spPr>
              <a:xfrm rot="5400000">
                <a:off x="1062189" y="3834160"/>
                <a:ext cx="5472608" cy="0"/>
              </a:xfrm>
              <a:prstGeom prst="line">
                <a:avLst/>
              </a:prstGeom>
              <a:noFill/>
              <a:ln w="9525">
                <a:solidFill>
                  <a:srgbClr val="EAEAEA"/>
                </a:solidFill>
                <a:round/>
                <a:headEnd/>
                <a:tailEnd/>
              </a:ln>
              <a:effectLst/>
            </p:spPr>
          </p:cxnSp>
          <p:cxnSp>
            <p:nvCxnSpPr>
              <p:cNvPr id="86" name="直線コネクタ 85"/>
              <p:cNvCxnSpPr/>
              <p:nvPr/>
            </p:nvCxnSpPr>
            <p:spPr>
              <a:xfrm rot="5400000">
                <a:off x="1206206" y="3834160"/>
                <a:ext cx="5472608" cy="0"/>
              </a:xfrm>
              <a:prstGeom prst="line">
                <a:avLst/>
              </a:prstGeom>
              <a:noFill/>
              <a:ln w="9525">
                <a:solidFill>
                  <a:srgbClr val="EAEAEA"/>
                </a:solidFill>
                <a:round/>
                <a:headEnd/>
                <a:tailEnd/>
              </a:ln>
              <a:effectLst/>
            </p:spPr>
          </p:cxnSp>
          <p:cxnSp>
            <p:nvCxnSpPr>
              <p:cNvPr id="87" name="直線コネクタ 86"/>
              <p:cNvCxnSpPr/>
              <p:nvPr/>
            </p:nvCxnSpPr>
            <p:spPr>
              <a:xfrm rot="5400000">
                <a:off x="1350220" y="3834160"/>
                <a:ext cx="5472608" cy="0"/>
              </a:xfrm>
              <a:prstGeom prst="line">
                <a:avLst/>
              </a:prstGeom>
              <a:noFill/>
              <a:ln w="9525">
                <a:solidFill>
                  <a:srgbClr val="EAEAEA"/>
                </a:solidFill>
                <a:round/>
                <a:headEnd/>
                <a:tailEnd/>
              </a:ln>
              <a:effectLst/>
            </p:spPr>
          </p:cxnSp>
          <p:cxnSp>
            <p:nvCxnSpPr>
              <p:cNvPr id="88" name="直線コネクタ 87"/>
              <p:cNvCxnSpPr/>
              <p:nvPr/>
            </p:nvCxnSpPr>
            <p:spPr>
              <a:xfrm rot="5400000">
                <a:off x="1494237" y="3834160"/>
                <a:ext cx="5472608" cy="0"/>
              </a:xfrm>
              <a:prstGeom prst="line">
                <a:avLst/>
              </a:prstGeom>
              <a:noFill/>
              <a:ln w="9525">
                <a:solidFill>
                  <a:srgbClr val="EAEAEA"/>
                </a:solidFill>
                <a:round/>
                <a:headEnd/>
                <a:tailEnd/>
              </a:ln>
              <a:effectLst/>
            </p:spPr>
          </p:cxnSp>
          <p:cxnSp>
            <p:nvCxnSpPr>
              <p:cNvPr id="89" name="直線コネクタ 88"/>
              <p:cNvCxnSpPr/>
              <p:nvPr/>
            </p:nvCxnSpPr>
            <p:spPr>
              <a:xfrm rot="5400000">
                <a:off x="1638253" y="3834160"/>
                <a:ext cx="5472608" cy="0"/>
              </a:xfrm>
              <a:prstGeom prst="line">
                <a:avLst/>
              </a:prstGeom>
              <a:noFill/>
              <a:ln w="9525">
                <a:solidFill>
                  <a:srgbClr val="EAEAEA"/>
                </a:solidFill>
                <a:round/>
                <a:headEnd/>
                <a:tailEnd/>
              </a:ln>
              <a:effectLst/>
            </p:spPr>
          </p:cxnSp>
          <p:cxnSp>
            <p:nvCxnSpPr>
              <p:cNvPr id="90" name="直線コネクタ 89"/>
              <p:cNvCxnSpPr/>
              <p:nvPr/>
            </p:nvCxnSpPr>
            <p:spPr>
              <a:xfrm rot="5400000">
                <a:off x="1782270" y="3834160"/>
                <a:ext cx="5472608" cy="0"/>
              </a:xfrm>
              <a:prstGeom prst="line">
                <a:avLst/>
              </a:prstGeom>
              <a:noFill/>
              <a:ln w="9525">
                <a:solidFill>
                  <a:srgbClr val="EAEAEA"/>
                </a:solidFill>
                <a:round/>
                <a:headEnd/>
                <a:tailEnd/>
              </a:ln>
              <a:effectLst/>
            </p:spPr>
          </p:cxnSp>
          <p:cxnSp>
            <p:nvCxnSpPr>
              <p:cNvPr id="91" name="直線コネクタ 90"/>
              <p:cNvCxnSpPr/>
              <p:nvPr/>
            </p:nvCxnSpPr>
            <p:spPr>
              <a:xfrm rot="5400000">
                <a:off x="1926285" y="3834160"/>
                <a:ext cx="5472608" cy="0"/>
              </a:xfrm>
              <a:prstGeom prst="line">
                <a:avLst/>
              </a:prstGeom>
              <a:noFill/>
              <a:ln w="9525">
                <a:solidFill>
                  <a:srgbClr val="EAEAEA"/>
                </a:solidFill>
                <a:round/>
                <a:headEnd/>
                <a:tailEnd/>
              </a:ln>
              <a:effectLst/>
            </p:spPr>
          </p:cxnSp>
          <p:cxnSp>
            <p:nvCxnSpPr>
              <p:cNvPr id="92" name="直線コネクタ 91"/>
              <p:cNvCxnSpPr/>
              <p:nvPr/>
            </p:nvCxnSpPr>
            <p:spPr>
              <a:xfrm rot="5400000">
                <a:off x="2070302" y="3834160"/>
                <a:ext cx="5472608" cy="0"/>
              </a:xfrm>
              <a:prstGeom prst="line">
                <a:avLst/>
              </a:prstGeom>
              <a:noFill/>
              <a:ln w="9525">
                <a:solidFill>
                  <a:srgbClr val="EAEAEA"/>
                </a:solidFill>
                <a:round/>
                <a:headEnd/>
                <a:tailEnd/>
              </a:ln>
              <a:effectLst/>
            </p:spPr>
          </p:cxnSp>
          <p:cxnSp>
            <p:nvCxnSpPr>
              <p:cNvPr id="93" name="直線コネクタ 92"/>
              <p:cNvCxnSpPr/>
              <p:nvPr/>
            </p:nvCxnSpPr>
            <p:spPr>
              <a:xfrm rot="5400000">
                <a:off x="2358330" y="3834160"/>
                <a:ext cx="5472608" cy="0"/>
              </a:xfrm>
              <a:prstGeom prst="line">
                <a:avLst/>
              </a:prstGeom>
              <a:noFill/>
              <a:ln w="9525">
                <a:solidFill>
                  <a:srgbClr val="EAEAEA"/>
                </a:solidFill>
                <a:round/>
                <a:headEnd/>
                <a:tailEnd/>
              </a:ln>
              <a:effectLst/>
            </p:spPr>
          </p:cxnSp>
          <p:cxnSp>
            <p:nvCxnSpPr>
              <p:cNvPr id="94" name="直線コネクタ 93"/>
              <p:cNvCxnSpPr/>
              <p:nvPr/>
            </p:nvCxnSpPr>
            <p:spPr>
              <a:xfrm rot="5400000">
                <a:off x="2502347" y="3834160"/>
                <a:ext cx="5472608" cy="0"/>
              </a:xfrm>
              <a:prstGeom prst="line">
                <a:avLst/>
              </a:prstGeom>
              <a:noFill/>
              <a:ln w="9525">
                <a:solidFill>
                  <a:srgbClr val="EAEAEA"/>
                </a:solidFill>
                <a:round/>
                <a:headEnd/>
                <a:tailEnd/>
              </a:ln>
              <a:effectLst/>
            </p:spPr>
          </p:cxnSp>
          <p:cxnSp>
            <p:nvCxnSpPr>
              <p:cNvPr id="95" name="直線コネクタ 94"/>
              <p:cNvCxnSpPr/>
              <p:nvPr/>
            </p:nvCxnSpPr>
            <p:spPr>
              <a:xfrm rot="5400000">
                <a:off x="2646363" y="3834160"/>
                <a:ext cx="5472608" cy="0"/>
              </a:xfrm>
              <a:prstGeom prst="line">
                <a:avLst/>
              </a:prstGeom>
              <a:noFill/>
              <a:ln w="9525">
                <a:solidFill>
                  <a:srgbClr val="EAEAEA"/>
                </a:solidFill>
                <a:round/>
                <a:headEnd/>
                <a:tailEnd/>
              </a:ln>
              <a:effectLst/>
            </p:spPr>
          </p:cxnSp>
          <p:cxnSp>
            <p:nvCxnSpPr>
              <p:cNvPr id="96" name="直線コネクタ 95"/>
              <p:cNvCxnSpPr/>
              <p:nvPr/>
            </p:nvCxnSpPr>
            <p:spPr>
              <a:xfrm rot="5400000">
                <a:off x="2790380" y="3834160"/>
                <a:ext cx="5472608" cy="0"/>
              </a:xfrm>
              <a:prstGeom prst="line">
                <a:avLst/>
              </a:prstGeom>
              <a:noFill/>
              <a:ln w="9525">
                <a:solidFill>
                  <a:srgbClr val="EAEAEA"/>
                </a:solidFill>
                <a:round/>
                <a:headEnd/>
                <a:tailEnd/>
              </a:ln>
              <a:effectLst/>
            </p:spPr>
          </p:cxnSp>
          <p:cxnSp>
            <p:nvCxnSpPr>
              <p:cNvPr id="97" name="直線コネクタ 96"/>
              <p:cNvCxnSpPr/>
              <p:nvPr/>
            </p:nvCxnSpPr>
            <p:spPr>
              <a:xfrm rot="5400000">
                <a:off x="2934395" y="3834160"/>
                <a:ext cx="5472608" cy="0"/>
              </a:xfrm>
              <a:prstGeom prst="line">
                <a:avLst/>
              </a:prstGeom>
              <a:noFill/>
              <a:ln w="9525">
                <a:solidFill>
                  <a:srgbClr val="EAEAEA"/>
                </a:solidFill>
                <a:round/>
                <a:headEnd/>
                <a:tailEnd/>
              </a:ln>
              <a:effectLst/>
            </p:spPr>
          </p:cxnSp>
          <p:cxnSp>
            <p:nvCxnSpPr>
              <p:cNvPr id="98" name="直線コネクタ 97"/>
              <p:cNvCxnSpPr/>
              <p:nvPr/>
            </p:nvCxnSpPr>
            <p:spPr>
              <a:xfrm rot="5400000">
                <a:off x="3078412" y="3834160"/>
                <a:ext cx="5472608" cy="0"/>
              </a:xfrm>
              <a:prstGeom prst="line">
                <a:avLst/>
              </a:prstGeom>
              <a:noFill/>
              <a:ln w="9525">
                <a:solidFill>
                  <a:srgbClr val="EAEAEA"/>
                </a:solidFill>
                <a:round/>
                <a:headEnd/>
                <a:tailEnd/>
              </a:ln>
              <a:effectLst/>
            </p:spPr>
          </p:cxnSp>
          <p:cxnSp>
            <p:nvCxnSpPr>
              <p:cNvPr id="99" name="直線コネクタ 98"/>
              <p:cNvCxnSpPr/>
              <p:nvPr/>
            </p:nvCxnSpPr>
            <p:spPr>
              <a:xfrm rot="5400000">
                <a:off x="3222428" y="3834160"/>
                <a:ext cx="5472608" cy="0"/>
              </a:xfrm>
              <a:prstGeom prst="line">
                <a:avLst/>
              </a:prstGeom>
              <a:noFill/>
              <a:ln w="9525">
                <a:solidFill>
                  <a:srgbClr val="EAEAEA"/>
                </a:solidFill>
                <a:round/>
                <a:headEnd/>
                <a:tailEnd/>
              </a:ln>
              <a:effectLst/>
            </p:spPr>
          </p:cxnSp>
          <p:cxnSp>
            <p:nvCxnSpPr>
              <p:cNvPr id="100" name="直線コネクタ 99"/>
              <p:cNvCxnSpPr/>
              <p:nvPr/>
            </p:nvCxnSpPr>
            <p:spPr>
              <a:xfrm rot="5400000">
                <a:off x="3366445" y="3834160"/>
                <a:ext cx="5472608" cy="0"/>
              </a:xfrm>
              <a:prstGeom prst="line">
                <a:avLst/>
              </a:prstGeom>
              <a:noFill/>
              <a:ln w="9525">
                <a:solidFill>
                  <a:srgbClr val="EAEAEA"/>
                </a:solidFill>
                <a:round/>
                <a:headEnd/>
                <a:tailEnd/>
              </a:ln>
              <a:effectLst/>
            </p:spPr>
          </p:cxnSp>
          <p:cxnSp>
            <p:nvCxnSpPr>
              <p:cNvPr id="101" name="直線コネクタ 100"/>
              <p:cNvCxnSpPr/>
              <p:nvPr/>
            </p:nvCxnSpPr>
            <p:spPr>
              <a:xfrm rot="5400000">
                <a:off x="3510459" y="3834160"/>
                <a:ext cx="5472608" cy="0"/>
              </a:xfrm>
              <a:prstGeom prst="line">
                <a:avLst/>
              </a:prstGeom>
              <a:noFill/>
              <a:ln w="9525">
                <a:solidFill>
                  <a:srgbClr val="EAEAEA"/>
                </a:solidFill>
                <a:round/>
                <a:headEnd/>
                <a:tailEnd/>
              </a:ln>
              <a:effectLst/>
            </p:spPr>
          </p:cxnSp>
          <p:cxnSp>
            <p:nvCxnSpPr>
              <p:cNvPr id="102" name="直線コネクタ 101"/>
              <p:cNvCxnSpPr/>
              <p:nvPr/>
            </p:nvCxnSpPr>
            <p:spPr>
              <a:xfrm rot="5400000">
                <a:off x="3654476" y="3834160"/>
                <a:ext cx="5472608" cy="0"/>
              </a:xfrm>
              <a:prstGeom prst="line">
                <a:avLst/>
              </a:prstGeom>
              <a:noFill/>
              <a:ln w="9525">
                <a:solidFill>
                  <a:srgbClr val="EAEAEA"/>
                </a:solidFill>
                <a:round/>
                <a:headEnd/>
                <a:tailEnd/>
              </a:ln>
              <a:effectLst/>
            </p:spPr>
          </p:cxnSp>
          <p:cxnSp>
            <p:nvCxnSpPr>
              <p:cNvPr id="103" name="直線コネクタ 102"/>
              <p:cNvCxnSpPr/>
              <p:nvPr/>
            </p:nvCxnSpPr>
            <p:spPr>
              <a:xfrm rot="5400000">
                <a:off x="3798492" y="3834160"/>
                <a:ext cx="5472608" cy="0"/>
              </a:xfrm>
              <a:prstGeom prst="line">
                <a:avLst/>
              </a:prstGeom>
              <a:noFill/>
              <a:ln w="9525">
                <a:solidFill>
                  <a:srgbClr val="EAEAEA"/>
                </a:solidFill>
                <a:round/>
                <a:headEnd/>
                <a:tailEnd/>
              </a:ln>
              <a:effectLst/>
            </p:spPr>
          </p:cxnSp>
          <p:cxnSp>
            <p:nvCxnSpPr>
              <p:cNvPr id="104" name="直線コネクタ 103"/>
              <p:cNvCxnSpPr/>
              <p:nvPr/>
            </p:nvCxnSpPr>
            <p:spPr>
              <a:xfrm rot="5400000">
                <a:off x="3942509" y="3834160"/>
                <a:ext cx="5472608" cy="0"/>
              </a:xfrm>
              <a:prstGeom prst="line">
                <a:avLst/>
              </a:prstGeom>
              <a:noFill/>
              <a:ln w="9525">
                <a:solidFill>
                  <a:srgbClr val="EAEAEA"/>
                </a:solidFill>
                <a:round/>
                <a:headEnd/>
                <a:tailEnd/>
              </a:ln>
              <a:effectLst/>
            </p:spPr>
          </p:cxnSp>
          <p:cxnSp>
            <p:nvCxnSpPr>
              <p:cNvPr id="105" name="直線コネクタ 104"/>
              <p:cNvCxnSpPr/>
              <p:nvPr/>
            </p:nvCxnSpPr>
            <p:spPr>
              <a:xfrm rot="5400000">
                <a:off x="4086524" y="3834160"/>
                <a:ext cx="5472608" cy="0"/>
              </a:xfrm>
              <a:prstGeom prst="line">
                <a:avLst/>
              </a:prstGeom>
              <a:noFill/>
              <a:ln w="9525">
                <a:solidFill>
                  <a:srgbClr val="EAEAEA"/>
                </a:solidFill>
                <a:round/>
                <a:headEnd/>
                <a:tailEnd/>
              </a:ln>
              <a:effectLst/>
            </p:spPr>
          </p:cxnSp>
          <p:cxnSp>
            <p:nvCxnSpPr>
              <p:cNvPr id="106" name="直線コネクタ 105"/>
              <p:cNvCxnSpPr/>
              <p:nvPr/>
            </p:nvCxnSpPr>
            <p:spPr>
              <a:xfrm rot="5400000">
                <a:off x="4230541" y="3834160"/>
                <a:ext cx="5472608" cy="0"/>
              </a:xfrm>
              <a:prstGeom prst="line">
                <a:avLst/>
              </a:prstGeom>
              <a:noFill/>
              <a:ln w="9525">
                <a:solidFill>
                  <a:srgbClr val="EAEAEA"/>
                </a:solidFill>
                <a:round/>
                <a:headEnd/>
                <a:tailEnd/>
              </a:ln>
              <a:effectLst/>
            </p:spPr>
          </p:cxnSp>
          <p:cxnSp>
            <p:nvCxnSpPr>
              <p:cNvPr id="107" name="直線コネクタ 106"/>
              <p:cNvCxnSpPr/>
              <p:nvPr/>
            </p:nvCxnSpPr>
            <p:spPr>
              <a:xfrm rot="5400000">
                <a:off x="4374557" y="3834160"/>
                <a:ext cx="5472608" cy="0"/>
              </a:xfrm>
              <a:prstGeom prst="line">
                <a:avLst/>
              </a:prstGeom>
              <a:noFill/>
              <a:ln w="9525">
                <a:solidFill>
                  <a:srgbClr val="EAEAEA"/>
                </a:solidFill>
                <a:round/>
                <a:headEnd/>
                <a:tailEnd/>
              </a:ln>
              <a:effectLst/>
            </p:spPr>
          </p:cxnSp>
          <p:cxnSp>
            <p:nvCxnSpPr>
              <p:cNvPr id="108" name="直線コネクタ 107"/>
              <p:cNvCxnSpPr/>
              <p:nvPr/>
            </p:nvCxnSpPr>
            <p:spPr>
              <a:xfrm rot="5400000">
                <a:off x="4518574" y="3834160"/>
                <a:ext cx="5472608" cy="0"/>
              </a:xfrm>
              <a:prstGeom prst="line">
                <a:avLst/>
              </a:prstGeom>
              <a:noFill/>
              <a:ln w="9525">
                <a:solidFill>
                  <a:srgbClr val="EAEAEA"/>
                </a:solidFill>
                <a:round/>
                <a:headEnd/>
                <a:tailEnd/>
              </a:ln>
              <a:effectLst/>
            </p:spPr>
          </p:cxnSp>
          <p:cxnSp>
            <p:nvCxnSpPr>
              <p:cNvPr id="109" name="直線コネクタ 108"/>
              <p:cNvCxnSpPr/>
              <p:nvPr/>
            </p:nvCxnSpPr>
            <p:spPr>
              <a:xfrm rot="5400000">
                <a:off x="4662587" y="3834160"/>
                <a:ext cx="5472608" cy="0"/>
              </a:xfrm>
              <a:prstGeom prst="line">
                <a:avLst/>
              </a:prstGeom>
              <a:noFill/>
              <a:ln w="9525">
                <a:solidFill>
                  <a:srgbClr val="EAEAEA"/>
                </a:solidFill>
                <a:round/>
                <a:headEnd/>
                <a:tailEnd/>
              </a:ln>
              <a:effectLst/>
            </p:spPr>
          </p:cxnSp>
          <p:cxnSp>
            <p:nvCxnSpPr>
              <p:cNvPr id="110" name="直線コネクタ 109"/>
              <p:cNvCxnSpPr/>
              <p:nvPr/>
            </p:nvCxnSpPr>
            <p:spPr>
              <a:xfrm rot="5400000">
                <a:off x="4806604" y="3834160"/>
                <a:ext cx="5472608" cy="0"/>
              </a:xfrm>
              <a:prstGeom prst="line">
                <a:avLst/>
              </a:prstGeom>
              <a:noFill/>
              <a:ln w="9525">
                <a:solidFill>
                  <a:srgbClr val="EAEAEA"/>
                </a:solidFill>
                <a:round/>
                <a:headEnd/>
                <a:tailEnd/>
              </a:ln>
              <a:effectLst/>
            </p:spPr>
          </p:cxnSp>
          <p:cxnSp>
            <p:nvCxnSpPr>
              <p:cNvPr id="111" name="直線コネクタ 110"/>
              <p:cNvCxnSpPr/>
              <p:nvPr/>
            </p:nvCxnSpPr>
            <p:spPr>
              <a:xfrm rot="5400000">
                <a:off x="4950620" y="3834160"/>
                <a:ext cx="5472608" cy="0"/>
              </a:xfrm>
              <a:prstGeom prst="line">
                <a:avLst/>
              </a:prstGeom>
              <a:noFill/>
              <a:ln w="9525">
                <a:solidFill>
                  <a:srgbClr val="EAEAEA"/>
                </a:solidFill>
                <a:round/>
                <a:headEnd/>
                <a:tailEnd/>
              </a:ln>
              <a:effectLst/>
            </p:spPr>
          </p:cxnSp>
          <p:cxnSp>
            <p:nvCxnSpPr>
              <p:cNvPr id="112" name="直線コネクタ 111"/>
              <p:cNvCxnSpPr/>
              <p:nvPr/>
            </p:nvCxnSpPr>
            <p:spPr>
              <a:xfrm rot="5400000">
                <a:off x="5094637" y="3834160"/>
                <a:ext cx="5472608" cy="0"/>
              </a:xfrm>
              <a:prstGeom prst="line">
                <a:avLst/>
              </a:prstGeom>
              <a:noFill/>
              <a:ln w="9525">
                <a:solidFill>
                  <a:srgbClr val="EAEAEA"/>
                </a:solidFill>
                <a:round/>
                <a:headEnd/>
                <a:tailEnd/>
              </a:ln>
              <a:effectLst/>
            </p:spPr>
          </p:cxnSp>
          <p:cxnSp>
            <p:nvCxnSpPr>
              <p:cNvPr id="113" name="直線コネクタ 112"/>
              <p:cNvCxnSpPr/>
              <p:nvPr/>
            </p:nvCxnSpPr>
            <p:spPr>
              <a:xfrm rot="5400000">
                <a:off x="5238652" y="3834160"/>
                <a:ext cx="5472608" cy="0"/>
              </a:xfrm>
              <a:prstGeom prst="line">
                <a:avLst/>
              </a:prstGeom>
              <a:noFill/>
              <a:ln w="9525">
                <a:solidFill>
                  <a:srgbClr val="EAEAEA"/>
                </a:solidFill>
                <a:round/>
                <a:headEnd/>
                <a:tailEnd/>
              </a:ln>
              <a:effectLst/>
            </p:spPr>
          </p:cxnSp>
          <p:cxnSp>
            <p:nvCxnSpPr>
              <p:cNvPr id="114" name="直線コネクタ 113"/>
              <p:cNvCxnSpPr/>
              <p:nvPr/>
            </p:nvCxnSpPr>
            <p:spPr>
              <a:xfrm rot="5400000">
                <a:off x="5382669" y="3834160"/>
                <a:ext cx="5472608" cy="0"/>
              </a:xfrm>
              <a:prstGeom prst="line">
                <a:avLst/>
              </a:prstGeom>
              <a:noFill/>
              <a:ln w="9525">
                <a:solidFill>
                  <a:srgbClr val="EAEAEA"/>
                </a:solidFill>
                <a:round/>
                <a:headEnd/>
                <a:tailEnd/>
              </a:ln>
              <a:effectLst/>
            </p:spPr>
          </p:cxnSp>
          <p:cxnSp>
            <p:nvCxnSpPr>
              <p:cNvPr id="115" name="直線コネクタ 114"/>
              <p:cNvCxnSpPr/>
              <p:nvPr/>
            </p:nvCxnSpPr>
            <p:spPr>
              <a:xfrm rot="5400000">
                <a:off x="5526685" y="3834160"/>
                <a:ext cx="5472608" cy="0"/>
              </a:xfrm>
              <a:prstGeom prst="line">
                <a:avLst/>
              </a:prstGeom>
              <a:noFill/>
              <a:ln w="9525">
                <a:solidFill>
                  <a:srgbClr val="EAEAEA"/>
                </a:solidFill>
                <a:round/>
                <a:headEnd/>
                <a:tailEnd/>
              </a:ln>
              <a:effectLst/>
            </p:spPr>
          </p:cxnSp>
          <p:cxnSp>
            <p:nvCxnSpPr>
              <p:cNvPr id="116" name="直線コネクタ 115"/>
              <p:cNvCxnSpPr/>
              <p:nvPr/>
            </p:nvCxnSpPr>
            <p:spPr>
              <a:xfrm rot="5400000">
                <a:off x="5670702" y="3834160"/>
                <a:ext cx="5472608" cy="0"/>
              </a:xfrm>
              <a:prstGeom prst="line">
                <a:avLst/>
              </a:prstGeom>
              <a:noFill/>
              <a:ln w="9525">
                <a:solidFill>
                  <a:srgbClr val="EAEAEA"/>
                </a:solidFill>
                <a:round/>
                <a:headEnd/>
                <a:tailEnd/>
              </a:ln>
              <a:effectLst/>
            </p:spPr>
          </p:cxnSp>
          <p:cxnSp>
            <p:nvCxnSpPr>
              <p:cNvPr id="117" name="直線コネクタ 116"/>
              <p:cNvCxnSpPr/>
              <p:nvPr/>
            </p:nvCxnSpPr>
            <p:spPr>
              <a:xfrm rot="5400000">
                <a:off x="5814716" y="3834160"/>
                <a:ext cx="5472608" cy="0"/>
              </a:xfrm>
              <a:prstGeom prst="line">
                <a:avLst/>
              </a:prstGeom>
              <a:noFill/>
              <a:ln w="9525">
                <a:solidFill>
                  <a:srgbClr val="EAEAEA"/>
                </a:solidFill>
                <a:round/>
                <a:headEnd/>
                <a:tailEnd/>
              </a:ln>
              <a:effectLst/>
            </p:spPr>
          </p:cxnSp>
          <p:cxnSp>
            <p:nvCxnSpPr>
              <p:cNvPr id="118" name="直線コネクタ 117"/>
              <p:cNvCxnSpPr/>
              <p:nvPr/>
            </p:nvCxnSpPr>
            <p:spPr>
              <a:xfrm rot="5400000">
                <a:off x="5958733" y="3834160"/>
                <a:ext cx="5472608" cy="0"/>
              </a:xfrm>
              <a:prstGeom prst="line">
                <a:avLst/>
              </a:prstGeom>
              <a:noFill/>
              <a:ln w="9525">
                <a:solidFill>
                  <a:srgbClr val="EAEAEA"/>
                </a:solidFill>
                <a:round/>
                <a:headEnd/>
                <a:tailEnd/>
              </a:ln>
              <a:effectLst/>
            </p:spPr>
          </p:cxnSp>
          <p:cxnSp>
            <p:nvCxnSpPr>
              <p:cNvPr id="119" name="直線コネクタ 118"/>
              <p:cNvCxnSpPr/>
              <p:nvPr/>
            </p:nvCxnSpPr>
            <p:spPr>
              <a:xfrm rot="5400000">
                <a:off x="6102749" y="3834160"/>
                <a:ext cx="5472608" cy="0"/>
              </a:xfrm>
              <a:prstGeom prst="line">
                <a:avLst/>
              </a:prstGeom>
              <a:noFill/>
              <a:ln w="9525">
                <a:solidFill>
                  <a:srgbClr val="EAEAEA"/>
                </a:solidFill>
                <a:round/>
                <a:headEnd/>
                <a:tailEnd/>
              </a:ln>
              <a:effectLst/>
            </p:spPr>
          </p:cxnSp>
          <p:cxnSp>
            <p:nvCxnSpPr>
              <p:cNvPr id="120" name="直線コネクタ 119"/>
              <p:cNvCxnSpPr/>
              <p:nvPr/>
            </p:nvCxnSpPr>
            <p:spPr>
              <a:xfrm rot="5400000">
                <a:off x="6246766" y="3834160"/>
                <a:ext cx="5472608" cy="0"/>
              </a:xfrm>
              <a:prstGeom prst="line">
                <a:avLst/>
              </a:prstGeom>
              <a:noFill/>
              <a:ln w="9525">
                <a:solidFill>
                  <a:srgbClr val="EAEAEA"/>
                </a:solidFill>
                <a:round/>
                <a:headEnd/>
                <a:tailEnd/>
              </a:ln>
              <a:effectLst/>
            </p:spPr>
          </p:cxnSp>
          <p:cxnSp>
            <p:nvCxnSpPr>
              <p:cNvPr id="121" name="直線コネクタ 120"/>
              <p:cNvCxnSpPr/>
              <p:nvPr/>
            </p:nvCxnSpPr>
            <p:spPr>
              <a:xfrm rot="5400000">
                <a:off x="6390781" y="3834160"/>
                <a:ext cx="5472608" cy="0"/>
              </a:xfrm>
              <a:prstGeom prst="line">
                <a:avLst/>
              </a:prstGeom>
              <a:noFill/>
              <a:ln w="9525">
                <a:solidFill>
                  <a:srgbClr val="EAEAEA"/>
                </a:solidFill>
                <a:round/>
                <a:headEnd/>
                <a:tailEnd/>
              </a:ln>
              <a:effectLst/>
            </p:spPr>
          </p:cxnSp>
          <p:cxnSp>
            <p:nvCxnSpPr>
              <p:cNvPr id="122" name="直線コネクタ 121"/>
              <p:cNvCxnSpPr/>
              <p:nvPr/>
            </p:nvCxnSpPr>
            <p:spPr>
              <a:xfrm rot="5400000">
                <a:off x="6534798" y="3834160"/>
                <a:ext cx="5472608" cy="0"/>
              </a:xfrm>
              <a:prstGeom prst="line">
                <a:avLst/>
              </a:prstGeom>
              <a:noFill/>
              <a:ln w="9525">
                <a:solidFill>
                  <a:srgbClr val="EAEAEA"/>
                </a:solidFill>
                <a:round/>
                <a:headEnd/>
                <a:tailEnd/>
              </a:ln>
              <a:effectLst/>
            </p:spPr>
          </p:cxnSp>
        </p:grpSp>
        <p:grpSp>
          <p:nvGrpSpPr>
            <p:cNvPr id="6" name="グループ化 221"/>
            <p:cNvGrpSpPr/>
            <p:nvPr/>
          </p:nvGrpSpPr>
          <p:grpSpPr>
            <a:xfrm>
              <a:off x="486123" y="1241872"/>
              <a:ext cx="8928992" cy="5184576"/>
              <a:chOff x="486123" y="1241872"/>
              <a:chExt cx="8928992" cy="5184576"/>
            </a:xfrm>
          </p:grpSpPr>
          <p:cxnSp>
            <p:nvCxnSpPr>
              <p:cNvPr id="27" name="直線コネクタ 26"/>
              <p:cNvCxnSpPr/>
              <p:nvPr/>
            </p:nvCxnSpPr>
            <p:spPr>
              <a:xfrm>
                <a:off x="486123" y="1241872"/>
                <a:ext cx="8928992" cy="0"/>
              </a:xfrm>
              <a:prstGeom prst="line">
                <a:avLst/>
              </a:prstGeom>
              <a:noFill/>
              <a:ln w="9525">
                <a:solidFill>
                  <a:srgbClr val="EAEAEA"/>
                </a:solidFill>
                <a:round/>
                <a:headEnd/>
                <a:tailEnd/>
              </a:ln>
              <a:effectLst/>
            </p:spPr>
          </p:cxnSp>
          <p:cxnSp>
            <p:nvCxnSpPr>
              <p:cNvPr id="28" name="直線コネクタ 27"/>
              <p:cNvCxnSpPr/>
              <p:nvPr/>
            </p:nvCxnSpPr>
            <p:spPr>
              <a:xfrm>
                <a:off x="486123" y="1385888"/>
                <a:ext cx="8928992" cy="0"/>
              </a:xfrm>
              <a:prstGeom prst="line">
                <a:avLst/>
              </a:prstGeom>
              <a:noFill/>
              <a:ln w="9525">
                <a:solidFill>
                  <a:srgbClr val="EAEAEA"/>
                </a:solidFill>
                <a:round/>
                <a:headEnd/>
                <a:tailEnd/>
              </a:ln>
              <a:effectLst/>
            </p:spPr>
          </p:cxnSp>
          <p:cxnSp>
            <p:nvCxnSpPr>
              <p:cNvPr id="29" name="直線コネクタ 28"/>
              <p:cNvCxnSpPr/>
              <p:nvPr/>
            </p:nvCxnSpPr>
            <p:spPr>
              <a:xfrm>
                <a:off x="486123" y="1529904"/>
                <a:ext cx="8928992" cy="0"/>
              </a:xfrm>
              <a:prstGeom prst="line">
                <a:avLst/>
              </a:prstGeom>
              <a:noFill/>
              <a:ln w="9525">
                <a:solidFill>
                  <a:srgbClr val="EAEAEA"/>
                </a:solidFill>
                <a:round/>
                <a:headEnd/>
                <a:tailEnd/>
              </a:ln>
              <a:effectLst/>
            </p:spPr>
          </p:cxnSp>
          <p:cxnSp>
            <p:nvCxnSpPr>
              <p:cNvPr id="30" name="直線コネクタ 29"/>
              <p:cNvCxnSpPr/>
              <p:nvPr/>
            </p:nvCxnSpPr>
            <p:spPr>
              <a:xfrm>
                <a:off x="486123" y="1673920"/>
                <a:ext cx="8928992" cy="0"/>
              </a:xfrm>
              <a:prstGeom prst="line">
                <a:avLst/>
              </a:prstGeom>
              <a:noFill/>
              <a:ln w="9525">
                <a:solidFill>
                  <a:srgbClr val="EAEAEA"/>
                </a:solidFill>
                <a:round/>
                <a:headEnd/>
                <a:tailEnd/>
              </a:ln>
              <a:effectLst/>
            </p:spPr>
          </p:cxnSp>
          <p:cxnSp>
            <p:nvCxnSpPr>
              <p:cNvPr id="31" name="直線コネクタ 30"/>
              <p:cNvCxnSpPr/>
              <p:nvPr/>
            </p:nvCxnSpPr>
            <p:spPr>
              <a:xfrm>
                <a:off x="486123" y="1817936"/>
                <a:ext cx="8928992" cy="0"/>
              </a:xfrm>
              <a:prstGeom prst="line">
                <a:avLst/>
              </a:prstGeom>
              <a:noFill/>
              <a:ln w="9525">
                <a:solidFill>
                  <a:srgbClr val="EAEAEA"/>
                </a:solidFill>
                <a:round/>
                <a:headEnd/>
                <a:tailEnd/>
              </a:ln>
              <a:effectLst/>
            </p:spPr>
          </p:cxnSp>
          <p:cxnSp>
            <p:nvCxnSpPr>
              <p:cNvPr id="32" name="直線コネクタ 31"/>
              <p:cNvCxnSpPr/>
              <p:nvPr/>
            </p:nvCxnSpPr>
            <p:spPr>
              <a:xfrm>
                <a:off x="486123" y="1961952"/>
                <a:ext cx="8928992" cy="0"/>
              </a:xfrm>
              <a:prstGeom prst="line">
                <a:avLst/>
              </a:prstGeom>
              <a:noFill/>
              <a:ln w="9525">
                <a:solidFill>
                  <a:srgbClr val="EAEAEA"/>
                </a:solidFill>
                <a:round/>
                <a:headEnd/>
                <a:tailEnd/>
              </a:ln>
              <a:effectLst/>
            </p:spPr>
          </p:cxnSp>
          <p:cxnSp>
            <p:nvCxnSpPr>
              <p:cNvPr id="33" name="直線コネクタ 32"/>
              <p:cNvCxnSpPr/>
              <p:nvPr/>
            </p:nvCxnSpPr>
            <p:spPr>
              <a:xfrm>
                <a:off x="486123" y="2105968"/>
                <a:ext cx="8928992" cy="0"/>
              </a:xfrm>
              <a:prstGeom prst="line">
                <a:avLst/>
              </a:prstGeom>
              <a:noFill/>
              <a:ln w="9525">
                <a:solidFill>
                  <a:srgbClr val="EAEAEA"/>
                </a:solidFill>
                <a:round/>
                <a:headEnd/>
                <a:tailEnd/>
              </a:ln>
              <a:effectLst/>
            </p:spPr>
          </p:cxnSp>
          <p:cxnSp>
            <p:nvCxnSpPr>
              <p:cNvPr id="34" name="直線コネクタ 33"/>
              <p:cNvCxnSpPr/>
              <p:nvPr/>
            </p:nvCxnSpPr>
            <p:spPr>
              <a:xfrm>
                <a:off x="486123" y="2249984"/>
                <a:ext cx="8928992" cy="0"/>
              </a:xfrm>
              <a:prstGeom prst="line">
                <a:avLst/>
              </a:prstGeom>
              <a:noFill/>
              <a:ln w="9525">
                <a:solidFill>
                  <a:srgbClr val="EAEAEA"/>
                </a:solidFill>
                <a:round/>
                <a:headEnd/>
                <a:tailEnd/>
              </a:ln>
              <a:effectLst/>
            </p:spPr>
          </p:cxnSp>
          <p:cxnSp>
            <p:nvCxnSpPr>
              <p:cNvPr id="35" name="直線コネクタ 34"/>
              <p:cNvCxnSpPr/>
              <p:nvPr/>
            </p:nvCxnSpPr>
            <p:spPr>
              <a:xfrm>
                <a:off x="486123" y="2394000"/>
                <a:ext cx="8928992" cy="0"/>
              </a:xfrm>
              <a:prstGeom prst="line">
                <a:avLst/>
              </a:prstGeom>
              <a:noFill/>
              <a:ln w="9525">
                <a:solidFill>
                  <a:srgbClr val="EAEAEA"/>
                </a:solidFill>
                <a:round/>
                <a:headEnd/>
                <a:tailEnd/>
              </a:ln>
              <a:effectLst/>
            </p:spPr>
          </p:cxnSp>
          <p:cxnSp>
            <p:nvCxnSpPr>
              <p:cNvPr id="36" name="直線コネクタ 35"/>
              <p:cNvCxnSpPr/>
              <p:nvPr/>
            </p:nvCxnSpPr>
            <p:spPr>
              <a:xfrm>
                <a:off x="486123" y="2538016"/>
                <a:ext cx="8928992" cy="0"/>
              </a:xfrm>
              <a:prstGeom prst="line">
                <a:avLst/>
              </a:prstGeom>
              <a:noFill/>
              <a:ln w="9525">
                <a:solidFill>
                  <a:srgbClr val="EAEAEA"/>
                </a:solidFill>
                <a:round/>
                <a:headEnd/>
                <a:tailEnd/>
              </a:ln>
              <a:effectLst/>
            </p:spPr>
          </p:cxnSp>
          <p:cxnSp>
            <p:nvCxnSpPr>
              <p:cNvPr id="37" name="直線コネクタ 36"/>
              <p:cNvCxnSpPr/>
              <p:nvPr/>
            </p:nvCxnSpPr>
            <p:spPr>
              <a:xfrm>
                <a:off x="486123" y="2682032"/>
                <a:ext cx="8928992" cy="0"/>
              </a:xfrm>
              <a:prstGeom prst="line">
                <a:avLst/>
              </a:prstGeom>
              <a:noFill/>
              <a:ln w="9525">
                <a:solidFill>
                  <a:srgbClr val="EAEAEA"/>
                </a:solidFill>
                <a:round/>
                <a:headEnd/>
                <a:tailEnd/>
              </a:ln>
              <a:effectLst/>
            </p:spPr>
          </p:cxnSp>
          <p:cxnSp>
            <p:nvCxnSpPr>
              <p:cNvPr id="38" name="直線コネクタ 37"/>
              <p:cNvCxnSpPr/>
              <p:nvPr/>
            </p:nvCxnSpPr>
            <p:spPr>
              <a:xfrm>
                <a:off x="486123" y="2826048"/>
                <a:ext cx="8928992" cy="0"/>
              </a:xfrm>
              <a:prstGeom prst="line">
                <a:avLst/>
              </a:prstGeom>
              <a:noFill/>
              <a:ln w="9525">
                <a:solidFill>
                  <a:srgbClr val="EAEAEA"/>
                </a:solidFill>
                <a:round/>
                <a:headEnd/>
                <a:tailEnd/>
              </a:ln>
              <a:effectLst/>
            </p:spPr>
          </p:cxnSp>
          <p:cxnSp>
            <p:nvCxnSpPr>
              <p:cNvPr id="39" name="直線コネクタ 38"/>
              <p:cNvCxnSpPr/>
              <p:nvPr/>
            </p:nvCxnSpPr>
            <p:spPr>
              <a:xfrm>
                <a:off x="486123" y="2970064"/>
                <a:ext cx="8928992" cy="0"/>
              </a:xfrm>
              <a:prstGeom prst="line">
                <a:avLst/>
              </a:prstGeom>
              <a:noFill/>
              <a:ln w="9525">
                <a:solidFill>
                  <a:srgbClr val="EAEAEA"/>
                </a:solidFill>
                <a:round/>
                <a:headEnd/>
                <a:tailEnd/>
              </a:ln>
              <a:effectLst/>
            </p:spPr>
          </p:cxnSp>
          <p:cxnSp>
            <p:nvCxnSpPr>
              <p:cNvPr id="40" name="直線コネクタ 39"/>
              <p:cNvCxnSpPr/>
              <p:nvPr/>
            </p:nvCxnSpPr>
            <p:spPr>
              <a:xfrm>
                <a:off x="486123" y="3114080"/>
                <a:ext cx="8928992" cy="0"/>
              </a:xfrm>
              <a:prstGeom prst="line">
                <a:avLst/>
              </a:prstGeom>
              <a:noFill/>
              <a:ln w="9525">
                <a:solidFill>
                  <a:srgbClr val="EAEAEA"/>
                </a:solidFill>
                <a:round/>
                <a:headEnd/>
                <a:tailEnd/>
              </a:ln>
              <a:effectLst/>
            </p:spPr>
          </p:cxnSp>
          <p:cxnSp>
            <p:nvCxnSpPr>
              <p:cNvPr id="41" name="直線コネクタ 40"/>
              <p:cNvCxnSpPr/>
              <p:nvPr/>
            </p:nvCxnSpPr>
            <p:spPr>
              <a:xfrm>
                <a:off x="486123" y="3258096"/>
                <a:ext cx="8928992" cy="0"/>
              </a:xfrm>
              <a:prstGeom prst="line">
                <a:avLst/>
              </a:prstGeom>
              <a:noFill/>
              <a:ln w="9525">
                <a:solidFill>
                  <a:srgbClr val="EAEAEA"/>
                </a:solidFill>
                <a:round/>
                <a:headEnd/>
                <a:tailEnd/>
              </a:ln>
              <a:effectLst/>
            </p:spPr>
          </p:cxnSp>
          <p:cxnSp>
            <p:nvCxnSpPr>
              <p:cNvPr id="42" name="直線コネクタ 41"/>
              <p:cNvCxnSpPr/>
              <p:nvPr/>
            </p:nvCxnSpPr>
            <p:spPr>
              <a:xfrm>
                <a:off x="486123" y="3402112"/>
                <a:ext cx="8928992" cy="0"/>
              </a:xfrm>
              <a:prstGeom prst="line">
                <a:avLst/>
              </a:prstGeom>
              <a:noFill/>
              <a:ln w="9525">
                <a:solidFill>
                  <a:srgbClr val="EAEAEA"/>
                </a:solidFill>
                <a:round/>
                <a:headEnd/>
                <a:tailEnd/>
              </a:ln>
              <a:effectLst/>
            </p:spPr>
          </p:cxnSp>
          <p:cxnSp>
            <p:nvCxnSpPr>
              <p:cNvPr id="43" name="直線コネクタ 42"/>
              <p:cNvCxnSpPr/>
              <p:nvPr/>
            </p:nvCxnSpPr>
            <p:spPr>
              <a:xfrm>
                <a:off x="486123" y="3546128"/>
                <a:ext cx="8928992" cy="0"/>
              </a:xfrm>
              <a:prstGeom prst="line">
                <a:avLst/>
              </a:prstGeom>
              <a:noFill/>
              <a:ln w="9525">
                <a:solidFill>
                  <a:srgbClr val="EAEAEA"/>
                </a:solidFill>
                <a:round/>
                <a:headEnd/>
                <a:tailEnd/>
              </a:ln>
              <a:effectLst/>
            </p:spPr>
          </p:cxnSp>
          <p:cxnSp>
            <p:nvCxnSpPr>
              <p:cNvPr id="44" name="直線コネクタ 43"/>
              <p:cNvCxnSpPr/>
              <p:nvPr/>
            </p:nvCxnSpPr>
            <p:spPr>
              <a:xfrm>
                <a:off x="486123" y="3690144"/>
                <a:ext cx="8928992" cy="0"/>
              </a:xfrm>
              <a:prstGeom prst="line">
                <a:avLst/>
              </a:prstGeom>
              <a:noFill/>
              <a:ln w="9525">
                <a:solidFill>
                  <a:srgbClr val="EAEAEA"/>
                </a:solidFill>
                <a:round/>
                <a:headEnd/>
                <a:tailEnd/>
              </a:ln>
              <a:effectLst/>
            </p:spPr>
          </p:cxnSp>
          <p:cxnSp>
            <p:nvCxnSpPr>
              <p:cNvPr id="45" name="直線コネクタ 44"/>
              <p:cNvCxnSpPr/>
              <p:nvPr/>
            </p:nvCxnSpPr>
            <p:spPr>
              <a:xfrm>
                <a:off x="486123" y="3978176"/>
                <a:ext cx="8928992" cy="0"/>
              </a:xfrm>
              <a:prstGeom prst="line">
                <a:avLst/>
              </a:prstGeom>
              <a:noFill/>
              <a:ln w="9525">
                <a:solidFill>
                  <a:srgbClr val="EAEAEA"/>
                </a:solidFill>
                <a:round/>
                <a:headEnd/>
                <a:tailEnd/>
              </a:ln>
              <a:effectLst/>
            </p:spPr>
          </p:cxnSp>
          <p:cxnSp>
            <p:nvCxnSpPr>
              <p:cNvPr id="46" name="直線コネクタ 45"/>
              <p:cNvCxnSpPr/>
              <p:nvPr/>
            </p:nvCxnSpPr>
            <p:spPr>
              <a:xfrm>
                <a:off x="486123" y="4122192"/>
                <a:ext cx="8928992" cy="0"/>
              </a:xfrm>
              <a:prstGeom prst="line">
                <a:avLst/>
              </a:prstGeom>
              <a:noFill/>
              <a:ln w="9525">
                <a:solidFill>
                  <a:srgbClr val="EAEAEA"/>
                </a:solidFill>
                <a:round/>
                <a:headEnd/>
                <a:tailEnd/>
              </a:ln>
              <a:effectLst/>
            </p:spPr>
          </p:cxnSp>
          <p:cxnSp>
            <p:nvCxnSpPr>
              <p:cNvPr id="47" name="直線コネクタ 46"/>
              <p:cNvCxnSpPr/>
              <p:nvPr/>
            </p:nvCxnSpPr>
            <p:spPr>
              <a:xfrm>
                <a:off x="486123" y="4266208"/>
                <a:ext cx="8928992" cy="0"/>
              </a:xfrm>
              <a:prstGeom prst="line">
                <a:avLst/>
              </a:prstGeom>
              <a:noFill/>
              <a:ln w="9525">
                <a:solidFill>
                  <a:srgbClr val="EAEAEA"/>
                </a:solidFill>
                <a:round/>
                <a:headEnd/>
                <a:tailEnd/>
              </a:ln>
              <a:effectLst/>
            </p:spPr>
          </p:cxnSp>
          <p:cxnSp>
            <p:nvCxnSpPr>
              <p:cNvPr id="48" name="直線コネクタ 47"/>
              <p:cNvCxnSpPr/>
              <p:nvPr/>
            </p:nvCxnSpPr>
            <p:spPr>
              <a:xfrm>
                <a:off x="486123" y="4410224"/>
                <a:ext cx="8928992" cy="0"/>
              </a:xfrm>
              <a:prstGeom prst="line">
                <a:avLst/>
              </a:prstGeom>
              <a:noFill/>
              <a:ln w="9525">
                <a:solidFill>
                  <a:srgbClr val="EAEAEA"/>
                </a:solidFill>
                <a:round/>
                <a:headEnd/>
                <a:tailEnd/>
              </a:ln>
              <a:effectLst/>
            </p:spPr>
          </p:cxnSp>
          <p:cxnSp>
            <p:nvCxnSpPr>
              <p:cNvPr id="49" name="直線コネクタ 48"/>
              <p:cNvCxnSpPr/>
              <p:nvPr/>
            </p:nvCxnSpPr>
            <p:spPr>
              <a:xfrm>
                <a:off x="486123" y="4554240"/>
                <a:ext cx="8928992" cy="0"/>
              </a:xfrm>
              <a:prstGeom prst="line">
                <a:avLst/>
              </a:prstGeom>
              <a:noFill/>
              <a:ln w="9525">
                <a:solidFill>
                  <a:srgbClr val="EAEAEA"/>
                </a:solidFill>
                <a:round/>
                <a:headEnd/>
                <a:tailEnd/>
              </a:ln>
              <a:effectLst/>
            </p:spPr>
          </p:cxnSp>
          <p:cxnSp>
            <p:nvCxnSpPr>
              <p:cNvPr id="50" name="直線コネクタ 49"/>
              <p:cNvCxnSpPr/>
              <p:nvPr/>
            </p:nvCxnSpPr>
            <p:spPr>
              <a:xfrm>
                <a:off x="486123" y="4698256"/>
                <a:ext cx="8928992" cy="0"/>
              </a:xfrm>
              <a:prstGeom prst="line">
                <a:avLst/>
              </a:prstGeom>
              <a:noFill/>
              <a:ln w="9525">
                <a:solidFill>
                  <a:srgbClr val="EAEAEA"/>
                </a:solidFill>
                <a:round/>
                <a:headEnd/>
                <a:tailEnd/>
              </a:ln>
              <a:effectLst/>
            </p:spPr>
          </p:cxnSp>
          <p:cxnSp>
            <p:nvCxnSpPr>
              <p:cNvPr id="51" name="直線コネクタ 50"/>
              <p:cNvCxnSpPr/>
              <p:nvPr/>
            </p:nvCxnSpPr>
            <p:spPr>
              <a:xfrm>
                <a:off x="486123" y="4842272"/>
                <a:ext cx="8928992" cy="0"/>
              </a:xfrm>
              <a:prstGeom prst="line">
                <a:avLst/>
              </a:prstGeom>
              <a:noFill/>
              <a:ln w="9525">
                <a:solidFill>
                  <a:srgbClr val="EAEAEA"/>
                </a:solidFill>
                <a:round/>
                <a:headEnd/>
                <a:tailEnd/>
              </a:ln>
              <a:effectLst/>
            </p:spPr>
          </p:cxnSp>
          <p:cxnSp>
            <p:nvCxnSpPr>
              <p:cNvPr id="52" name="直線コネクタ 51"/>
              <p:cNvCxnSpPr/>
              <p:nvPr/>
            </p:nvCxnSpPr>
            <p:spPr>
              <a:xfrm>
                <a:off x="486123" y="4986288"/>
                <a:ext cx="8928992" cy="0"/>
              </a:xfrm>
              <a:prstGeom prst="line">
                <a:avLst/>
              </a:prstGeom>
              <a:noFill/>
              <a:ln w="9525">
                <a:solidFill>
                  <a:srgbClr val="EAEAEA"/>
                </a:solidFill>
                <a:round/>
                <a:headEnd/>
                <a:tailEnd/>
              </a:ln>
              <a:effectLst/>
            </p:spPr>
          </p:cxnSp>
          <p:cxnSp>
            <p:nvCxnSpPr>
              <p:cNvPr id="53" name="直線コネクタ 52"/>
              <p:cNvCxnSpPr/>
              <p:nvPr/>
            </p:nvCxnSpPr>
            <p:spPr>
              <a:xfrm>
                <a:off x="486123" y="5130304"/>
                <a:ext cx="8928992" cy="0"/>
              </a:xfrm>
              <a:prstGeom prst="line">
                <a:avLst/>
              </a:prstGeom>
              <a:noFill/>
              <a:ln w="9525">
                <a:solidFill>
                  <a:srgbClr val="EAEAEA"/>
                </a:solidFill>
                <a:round/>
                <a:headEnd/>
                <a:tailEnd/>
              </a:ln>
              <a:effectLst/>
            </p:spPr>
          </p:cxnSp>
          <p:cxnSp>
            <p:nvCxnSpPr>
              <p:cNvPr id="54" name="直線コネクタ 53"/>
              <p:cNvCxnSpPr/>
              <p:nvPr/>
            </p:nvCxnSpPr>
            <p:spPr>
              <a:xfrm>
                <a:off x="486123" y="5274320"/>
                <a:ext cx="8928992" cy="0"/>
              </a:xfrm>
              <a:prstGeom prst="line">
                <a:avLst/>
              </a:prstGeom>
              <a:noFill/>
              <a:ln w="9525">
                <a:solidFill>
                  <a:srgbClr val="EAEAEA"/>
                </a:solidFill>
                <a:round/>
                <a:headEnd/>
                <a:tailEnd/>
              </a:ln>
              <a:effectLst/>
            </p:spPr>
          </p:cxnSp>
          <p:cxnSp>
            <p:nvCxnSpPr>
              <p:cNvPr id="55" name="直線コネクタ 54"/>
              <p:cNvCxnSpPr/>
              <p:nvPr/>
            </p:nvCxnSpPr>
            <p:spPr>
              <a:xfrm>
                <a:off x="486123" y="5418336"/>
                <a:ext cx="8928992" cy="0"/>
              </a:xfrm>
              <a:prstGeom prst="line">
                <a:avLst/>
              </a:prstGeom>
              <a:noFill/>
              <a:ln w="9525">
                <a:solidFill>
                  <a:srgbClr val="EAEAEA"/>
                </a:solidFill>
                <a:round/>
                <a:headEnd/>
                <a:tailEnd/>
              </a:ln>
              <a:effectLst/>
            </p:spPr>
          </p:cxnSp>
          <p:cxnSp>
            <p:nvCxnSpPr>
              <p:cNvPr id="56" name="直線コネクタ 55"/>
              <p:cNvCxnSpPr/>
              <p:nvPr/>
            </p:nvCxnSpPr>
            <p:spPr>
              <a:xfrm>
                <a:off x="486123" y="5562352"/>
                <a:ext cx="8928992" cy="0"/>
              </a:xfrm>
              <a:prstGeom prst="line">
                <a:avLst/>
              </a:prstGeom>
              <a:noFill/>
              <a:ln w="9525">
                <a:solidFill>
                  <a:srgbClr val="EAEAEA"/>
                </a:solidFill>
                <a:round/>
                <a:headEnd/>
                <a:tailEnd/>
              </a:ln>
              <a:effectLst/>
            </p:spPr>
          </p:cxnSp>
          <p:cxnSp>
            <p:nvCxnSpPr>
              <p:cNvPr id="57" name="直線コネクタ 56"/>
              <p:cNvCxnSpPr/>
              <p:nvPr/>
            </p:nvCxnSpPr>
            <p:spPr>
              <a:xfrm>
                <a:off x="486123" y="5706368"/>
                <a:ext cx="8928992" cy="0"/>
              </a:xfrm>
              <a:prstGeom prst="line">
                <a:avLst/>
              </a:prstGeom>
              <a:noFill/>
              <a:ln w="9525">
                <a:solidFill>
                  <a:srgbClr val="EAEAEA"/>
                </a:solidFill>
                <a:round/>
                <a:headEnd/>
                <a:tailEnd/>
              </a:ln>
              <a:effectLst/>
            </p:spPr>
          </p:cxnSp>
          <p:cxnSp>
            <p:nvCxnSpPr>
              <p:cNvPr id="58" name="直線コネクタ 57"/>
              <p:cNvCxnSpPr/>
              <p:nvPr/>
            </p:nvCxnSpPr>
            <p:spPr>
              <a:xfrm>
                <a:off x="486123" y="5850384"/>
                <a:ext cx="8928992" cy="0"/>
              </a:xfrm>
              <a:prstGeom prst="line">
                <a:avLst/>
              </a:prstGeom>
              <a:noFill/>
              <a:ln w="9525">
                <a:solidFill>
                  <a:srgbClr val="EAEAEA"/>
                </a:solidFill>
                <a:round/>
                <a:headEnd/>
                <a:tailEnd/>
              </a:ln>
              <a:effectLst/>
            </p:spPr>
          </p:cxnSp>
          <p:cxnSp>
            <p:nvCxnSpPr>
              <p:cNvPr id="59" name="直線コネクタ 58"/>
              <p:cNvCxnSpPr/>
              <p:nvPr/>
            </p:nvCxnSpPr>
            <p:spPr>
              <a:xfrm>
                <a:off x="486123" y="5994400"/>
                <a:ext cx="8928992" cy="0"/>
              </a:xfrm>
              <a:prstGeom prst="line">
                <a:avLst/>
              </a:prstGeom>
              <a:noFill/>
              <a:ln w="9525">
                <a:solidFill>
                  <a:srgbClr val="EAEAEA"/>
                </a:solidFill>
                <a:round/>
                <a:headEnd/>
                <a:tailEnd/>
              </a:ln>
              <a:effectLst/>
            </p:spPr>
          </p:cxnSp>
          <p:cxnSp>
            <p:nvCxnSpPr>
              <p:cNvPr id="60" name="直線コネクタ 59"/>
              <p:cNvCxnSpPr/>
              <p:nvPr/>
            </p:nvCxnSpPr>
            <p:spPr>
              <a:xfrm>
                <a:off x="486123" y="6138416"/>
                <a:ext cx="8928992" cy="0"/>
              </a:xfrm>
              <a:prstGeom prst="line">
                <a:avLst/>
              </a:prstGeom>
              <a:noFill/>
              <a:ln w="9525">
                <a:solidFill>
                  <a:srgbClr val="EAEAEA"/>
                </a:solidFill>
                <a:round/>
                <a:headEnd/>
                <a:tailEnd/>
              </a:ln>
              <a:effectLst/>
            </p:spPr>
          </p:cxnSp>
          <p:cxnSp>
            <p:nvCxnSpPr>
              <p:cNvPr id="61" name="直線コネクタ 60"/>
              <p:cNvCxnSpPr/>
              <p:nvPr/>
            </p:nvCxnSpPr>
            <p:spPr>
              <a:xfrm>
                <a:off x="486123" y="6282432"/>
                <a:ext cx="8928992" cy="0"/>
              </a:xfrm>
              <a:prstGeom prst="line">
                <a:avLst/>
              </a:prstGeom>
              <a:noFill/>
              <a:ln w="9525">
                <a:solidFill>
                  <a:srgbClr val="EAEAEA"/>
                </a:solidFill>
                <a:round/>
                <a:headEnd/>
                <a:tailEnd/>
              </a:ln>
              <a:effectLst/>
            </p:spPr>
          </p:cxnSp>
          <p:cxnSp>
            <p:nvCxnSpPr>
              <p:cNvPr id="62" name="直線コネクタ 61"/>
              <p:cNvCxnSpPr/>
              <p:nvPr/>
            </p:nvCxnSpPr>
            <p:spPr>
              <a:xfrm>
                <a:off x="486123" y="6426448"/>
                <a:ext cx="8928992" cy="0"/>
              </a:xfrm>
              <a:prstGeom prst="line">
                <a:avLst/>
              </a:prstGeom>
              <a:noFill/>
              <a:ln w="9525">
                <a:solidFill>
                  <a:srgbClr val="EAEAEA"/>
                </a:solidFill>
                <a:round/>
                <a:headEnd/>
                <a:tailEnd/>
              </a:ln>
              <a:effectLst/>
            </p:spPr>
          </p:cxnSp>
        </p:grpSp>
        <p:grpSp>
          <p:nvGrpSpPr>
            <p:cNvPr id="7" name="グループ化 222"/>
            <p:cNvGrpSpPr/>
            <p:nvPr/>
          </p:nvGrpSpPr>
          <p:grpSpPr>
            <a:xfrm>
              <a:off x="486123" y="1097856"/>
              <a:ext cx="8928992" cy="5472608"/>
              <a:chOff x="486123" y="1097856"/>
              <a:chExt cx="8928992" cy="5472608"/>
            </a:xfrm>
          </p:grpSpPr>
          <p:sp>
            <p:nvSpPr>
              <p:cNvPr id="24" name="正方形/長方形 23"/>
              <p:cNvSpPr/>
              <p:nvPr userDrawn="1"/>
            </p:nvSpPr>
            <p:spPr>
              <a:xfrm>
                <a:off x="486123" y="1097856"/>
                <a:ext cx="8928992" cy="5472608"/>
              </a:xfrm>
              <a:prstGeom prst="rect">
                <a:avLst/>
              </a:prstGeom>
              <a:noFill/>
              <a:ln w="9525">
                <a:solidFill>
                  <a:srgbClr val="C0C0C0"/>
                </a:solidFill>
                <a:round/>
                <a:headEnd/>
                <a:tailEnd/>
              </a:ln>
              <a:effectLst/>
            </p:spPr>
            <p:txBody>
              <a:bodyPr/>
              <a:lstStyle/>
              <a:p>
                <a:endParaRPr lang="ja-JP" altLang="en-US" dirty="0">
                  <a:solidFill>
                    <a:prstClr val="black"/>
                  </a:solidFill>
                </a:endParaRPr>
              </a:p>
            </p:txBody>
          </p:sp>
          <p:cxnSp>
            <p:nvCxnSpPr>
              <p:cNvPr id="25" name="直線コネクタ 24"/>
              <p:cNvCxnSpPr/>
              <p:nvPr/>
            </p:nvCxnSpPr>
            <p:spPr>
              <a:xfrm rot="5400000">
                <a:off x="2214315" y="3834160"/>
                <a:ext cx="5472608" cy="0"/>
              </a:xfrm>
              <a:prstGeom prst="line">
                <a:avLst/>
              </a:prstGeom>
              <a:noFill/>
              <a:ln w="9525">
                <a:solidFill>
                  <a:srgbClr val="C0C0C0"/>
                </a:solidFill>
                <a:round/>
                <a:headEnd/>
                <a:tailEnd/>
              </a:ln>
              <a:effectLst/>
            </p:spPr>
          </p:cxnSp>
          <p:cxnSp>
            <p:nvCxnSpPr>
              <p:cNvPr id="26" name="直線コネクタ 25"/>
              <p:cNvCxnSpPr/>
              <p:nvPr/>
            </p:nvCxnSpPr>
            <p:spPr>
              <a:xfrm>
                <a:off x="486123" y="3834160"/>
                <a:ext cx="8928992" cy="0"/>
              </a:xfrm>
              <a:prstGeom prst="line">
                <a:avLst/>
              </a:prstGeom>
              <a:noFill/>
              <a:ln w="9525">
                <a:solidFill>
                  <a:srgbClr val="C0C0C0"/>
                </a:solidFill>
                <a:round/>
                <a:headEnd/>
                <a:tailEnd/>
              </a:ln>
              <a:effectLst/>
            </p:spPr>
          </p:cxnSp>
        </p:grpSp>
      </p:grpSp>
      <p:sp>
        <p:nvSpPr>
          <p:cNvPr id="3" name="Text Placeholder 2"/>
          <p:cNvSpPr>
            <a:spLocks noGrp="1"/>
          </p:cNvSpPr>
          <p:nvPr>
            <p:ph type="body" idx="1"/>
          </p:nvPr>
        </p:nvSpPr>
        <p:spPr>
          <a:xfrm>
            <a:off x="486000" y="1097784"/>
            <a:ext cx="8929240" cy="5472760"/>
          </a:xfrm>
          <a:prstGeom prst="rect">
            <a:avLst/>
          </a:prstGeom>
        </p:spPr>
        <p:txBody>
          <a:bodyPr vert="horz" lIns="0" tIns="0" rIns="0" bIns="0" rtlCol="0">
            <a:normAutofit/>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1" name="スライド番号プレースホルダ 5"/>
          <p:cNvSpPr>
            <a:spLocks noGrp="1"/>
          </p:cNvSpPr>
          <p:nvPr>
            <p:ph type="sldNum" sz="quarter" idx="4"/>
          </p:nvPr>
        </p:nvSpPr>
        <p:spPr>
          <a:xfrm>
            <a:off x="4592638" y="7082582"/>
            <a:ext cx="715962" cy="2079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ctr">
              <a:defRPr sz="1000">
                <a:solidFill>
                  <a:srgbClr val="000000"/>
                </a:solidFill>
                <a:latin typeface="Arial" pitchFamily="34" charset="0"/>
                <a:ea typeface="HG丸ｺﾞｼｯｸM-PRO" pitchFamily="50" charset="-128"/>
                <a:cs typeface="Arial" pitchFamily="34" charset="0"/>
              </a:defRPr>
            </a:lvl1pPr>
          </a:lstStyle>
          <a:p>
            <a:pPr defTabSz="987425" fontAlgn="base">
              <a:spcBef>
                <a:spcPct val="0"/>
              </a:spcBef>
              <a:spcAft>
                <a:spcPct val="0"/>
              </a:spcAft>
              <a:defRPr/>
            </a:pPr>
            <a:fld id="{EB0432B6-DF3A-4012-B234-A14B088B809D}" type="slidenum">
              <a:rPr lang="en-US" altLang="ja-JP" kern="0" smtClean="0"/>
              <a:pPr defTabSz="987425" fontAlgn="base">
                <a:spcBef>
                  <a:spcPct val="0"/>
                </a:spcBef>
                <a:spcAft>
                  <a:spcPct val="0"/>
                </a:spcAft>
                <a:defRPr/>
              </a:pPr>
              <a:t>‹#›</a:t>
            </a:fld>
            <a:endParaRPr lang="en-US" altLang="en-US" kern="0" dirty="0"/>
          </a:p>
        </p:txBody>
      </p:sp>
      <p:sp>
        <p:nvSpPr>
          <p:cNvPr id="123" name="タイトル プレースホルダ 122"/>
          <p:cNvSpPr>
            <a:spLocks noGrp="1"/>
          </p:cNvSpPr>
          <p:nvPr>
            <p:ph type="title"/>
          </p:nvPr>
        </p:nvSpPr>
        <p:spPr>
          <a:xfrm>
            <a:off x="495300" y="377684"/>
            <a:ext cx="9063831" cy="432060"/>
          </a:xfrm>
          <a:prstGeom prst="rect">
            <a:avLst/>
          </a:prstGeom>
        </p:spPr>
        <p:txBody>
          <a:bodyPr vert="horz" lIns="0" tIns="0" rIns="0" bIns="14400" rtlCol="0" anchor="b" anchorCtr="0">
            <a:noAutofit/>
          </a:bodyPr>
          <a:lstStyle/>
          <a:p>
            <a:r>
              <a:rPr kumimoji="1" lang="ja-JP" altLang="en-US" dirty="0"/>
              <a:t>マスタ タイトルの書式設定</a:t>
            </a:r>
          </a:p>
        </p:txBody>
      </p:sp>
      <p:cxnSp>
        <p:nvCxnSpPr>
          <p:cNvPr id="127" name="直線コネクタ 126"/>
          <p:cNvCxnSpPr/>
          <p:nvPr userDrawn="1"/>
        </p:nvCxnSpPr>
        <p:spPr>
          <a:xfrm>
            <a:off x="342107" y="881832"/>
            <a:ext cx="9073008"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92250502"/>
      </p:ext>
    </p:extLst>
  </p:cSld>
  <p:clrMap bg1="lt1" tx1="dk1" bg2="lt2" tx2="dk2" accent1="accent1" accent2="accent2" accent3="accent3" accent4="accent4" accent5="accent5" accent6="accent6" hlink="hlink" folHlink="folHlink"/>
  <p:sldLayoutIdLst>
    <p:sldLayoutId id="2147483842" r:id="rId1"/>
    <p:sldLayoutId id="2147483825" r:id="rId2"/>
    <p:sldLayoutId id="2147483809" r:id="rId3"/>
    <p:sldLayoutId id="2147483810" r:id="rId4"/>
    <p:sldLayoutId id="2147483820" r:id="rId5"/>
    <p:sldLayoutId id="2147483824" r:id="rId6"/>
    <p:sldLayoutId id="2147483851" r:id="rId7"/>
    <p:sldLayoutId id="2147483853" r:id="rId8"/>
  </p:sldLayoutIdLst>
  <p:hf hdr="0" dt="0"/>
  <p:txStyles>
    <p:titleStyle>
      <a:lvl1pPr marL="0" marR="0" indent="0" algn="l" defTabSz="493730" rtl="0" eaLnBrk="1" fontAlgn="auto" latinLnBrk="0" hangingPunct="1">
        <a:lnSpc>
          <a:spcPct val="100000"/>
        </a:lnSpc>
        <a:spcBef>
          <a:spcPct val="0"/>
        </a:spcBef>
        <a:spcAft>
          <a:spcPts val="0"/>
        </a:spcAft>
        <a:buClrTx/>
        <a:buSzTx/>
        <a:buFontTx/>
        <a:buNone/>
        <a:tabLst/>
        <a:defRPr kumimoji="1" lang="en-US" altLang="en-US" sz="2400" b="0" i="0" u="none" strike="noStrike" kern="1200" cap="none" spc="0" normalizeH="0" baseline="0" noProof="0">
          <a:ln>
            <a:noFill/>
          </a:ln>
          <a:solidFill>
            <a:schemeClr val="tx2"/>
          </a:solidFill>
          <a:effectLst/>
          <a:uLnTx/>
          <a:uFillTx/>
          <a:latin typeface="+mj-lt"/>
          <a:ea typeface="+mj-ea"/>
          <a:cs typeface="+mj-cs"/>
        </a:defRPr>
      </a:lvl1pPr>
    </p:titleStyle>
    <p:bodyStyle>
      <a:lvl1pPr marL="0" indent="0" algn="l" defTabSz="493730" rtl="0" eaLnBrk="1" latinLnBrk="0" hangingPunct="1">
        <a:lnSpc>
          <a:spcPct val="110000"/>
        </a:lnSpc>
        <a:spcBef>
          <a:spcPts val="0"/>
        </a:spcBef>
        <a:spcAft>
          <a:spcPts val="400"/>
        </a:spcAft>
        <a:buFont typeface="Arial"/>
        <a:buNone/>
        <a:defRPr kumimoji="1" sz="1600" kern="1200" baseline="0">
          <a:solidFill>
            <a:schemeClr val="tx2"/>
          </a:solidFill>
          <a:latin typeface="+mn-lt"/>
          <a:ea typeface="+mn-ea"/>
          <a:cs typeface="+mn-cs"/>
        </a:defRPr>
      </a:lvl1pPr>
      <a:lvl2pPr marL="136525" indent="-136525" algn="l" defTabSz="493730" rtl="0" eaLnBrk="1" latinLnBrk="0" hangingPunct="1">
        <a:lnSpc>
          <a:spcPct val="110000"/>
        </a:lnSpc>
        <a:spcBef>
          <a:spcPts val="0"/>
        </a:spcBef>
        <a:spcAft>
          <a:spcPts val="400"/>
        </a:spcAft>
        <a:buFont typeface="Arial" pitchFamily="34" charset="0"/>
        <a:buChar char="•"/>
        <a:defRPr kumimoji="1" sz="1400" kern="1200" baseline="0">
          <a:solidFill>
            <a:srgbClr val="000000"/>
          </a:solidFill>
          <a:latin typeface="+mn-lt"/>
          <a:ea typeface="+mn-ea"/>
          <a:cs typeface="+mn-cs"/>
        </a:defRPr>
      </a:lvl2pPr>
      <a:lvl3pPr marL="324000" indent="-169200" algn="l" defTabSz="493730" rtl="0" eaLnBrk="1" latinLnBrk="0" hangingPunct="1">
        <a:lnSpc>
          <a:spcPct val="110000"/>
        </a:lnSpc>
        <a:spcBef>
          <a:spcPts val="0"/>
        </a:spcBef>
        <a:spcAft>
          <a:spcPts val="400"/>
        </a:spcAft>
        <a:buFont typeface="Museo Sans For Dell" pitchFamily="2" charset="0"/>
        <a:buChar char="–"/>
        <a:defRPr kumimoji="1" sz="1200" kern="1200" baseline="0">
          <a:solidFill>
            <a:schemeClr val="tx1"/>
          </a:solidFill>
          <a:latin typeface="+mn-lt"/>
          <a:ea typeface="+mn-ea"/>
          <a:cs typeface="+mn-cs"/>
        </a:defRPr>
      </a:lvl3pPr>
      <a:lvl4pPr marL="485775" indent="-128588" algn="l" defTabSz="493730" rtl="0" eaLnBrk="1" latinLnBrk="0" hangingPunct="1">
        <a:lnSpc>
          <a:spcPct val="110000"/>
        </a:lnSpc>
        <a:spcBef>
          <a:spcPts val="0"/>
        </a:spcBef>
        <a:spcAft>
          <a:spcPts val="400"/>
        </a:spcAft>
        <a:buFont typeface="Arial" pitchFamily="34" charset="0"/>
        <a:buChar char="•"/>
        <a:defRPr kumimoji="1" sz="1200" kern="1200" baseline="0">
          <a:solidFill>
            <a:schemeClr val="tx1"/>
          </a:solidFill>
          <a:latin typeface="+mn-lt"/>
          <a:ea typeface="+mn-ea"/>
          <a:cs typeface="+mn-cs"/>
        </a:defRPr>
      </a:lvl4pPr>
      <a:lvl5pPr marL="648000" indent="-129600" algn="l" defTabSz="493730" rtl="0" eaLnBrk="1" latinLnBrk="0" hangingPunct="1">
        <a:lnSpc>
          <a:spcPct val="110000"/>
        </a:lnSpc>
        <a:spcBef>
          <a:spcPts val="0"/>
        </a:spcBef>
        <a:spcAft>
          <a:spcPts val="400"/>
        </a:spcAft>
        <a:buFont typeface="Museo Sans For Dell" pitchFamily="2" charset="0"/>
        <a:buChar char="–"/>
        <a:defRPr kumimoji="1" sz="1200" kern="1200" baseline="0">
          <a:solidFill>
            <a:schemeClr val="tx1"/>
          </a:solidFill>
          <a:latin typeface="+mn-lt"/>
          <a:ea typeface="+mn-ea"/>
          <a:cs typeface="+mn-cs"/>
        </a:defRPr>
      </a:lvl5pPr>
      <a:lvl6pPr marL="2715517" indent="-246865" algn="l" defTabSz="493730" rtl="0" eaLnBrk="1" latinLnBrk="0" hangingPunct="1">
        <a:spcBef>
          <a:spcPct val="20000"/>
        </a:spcBef>
        <a:buFont typeface="Arial"/>
        <a:buChar char="•"/>
        <a:defRPr kumimoji="1" sz="2200" kern="1200">
          <a:solidFill>
            <a:schemeClr val="tx1"/>
          </a:solidFill>
          <a:latin typeface="+mn-lt"/>
          <a:ea typeface="+mn-ea"/>
          <a:cs typeface="+mn-cs"/>
        </a:defRPr>
      </a:lvl6pPr>
      <a:lvl7pPr marL="3209247" indent="-246865" algn="l" defTabSz="493730" rtl="0" eaLnBrk="1" latinLnBrk="0" hangingPunct="1">
        <a:spcBef>
          <a:spcPct val="20000"/>
        </a:spcBef>
        <a:buFont typeface="Arial"/>
        <a:buChar char="•"/>
        <a:defRPr kumimoji="1" sz="2200" kern="1200">
          <a:solidFill>
            <a:schemeClr val="tx1"/>
          </a:solidFill>
          <a:latin typeface="+mn-lt"/>
          <a:ea typeface="+mn-ea"/>
          <a:cs typeface="+mn-cs"/>
        </a:defRPr>
      </a:lvl7pPr>
      <a:lvl8pPr marL="3702977" indent="-246865" algn="l" defTabSz="493730" rtl="0" eaLnBrk="1" latinLnBrk="0" hangingPunct="1">
        <a:spcBef>
          <a:spcPct val="20000"/>
        </a:spcBef>
        <a:buFont typeface="Arial"/>
        <a:buChar char="•"/>
        <a:defRPr kumimoji="1" sz="2200" kern="1200">
          <a:solidFill>
            <a:schemeClr val="tx1"/>
          </a:solidFill>
          <a:latin typeface="+mn-lt"/>
          <a:ea typeface="+mn-ea"/>
          <a:cs typeface="+mn-cs"/>
        </a:defRPr>
      </a:lvl8pPr>
      <a:lvl9pPr marL="4196707" indent="-246865" algn="l" defTabSz="493730" rtl="0" eaLnBrk="1" latinLnBrk="0" hangingPunct="1">
        <a:spcBef>
          <a:spcPct val="20000"/>
        </a:spcBef>
        <a:buFont typeface="Arial"/>
        <a:buChar char="•"/>
        <a:defRPr kumimoji="1" sz="2200" kern="1200">
          <a:solidFill>
            <a:schemeClr val="tx1"/>
          </a:solidFill>
          <a:latin typeface="+mn-lt"/>
          <a:ea typeface="+mn-ea"/>
          <a:cs typeface="+mn-cs"/>
        </a:defRPr>
      </a:lvl9pPr>
    </p:bodyStyle>
    <p:otherStyle>
      <a:defPPr>
        <a:defRPr lang="en-US"/>
      </a:defPPr>
      <a:lvl1pPr marL="0" algn="l" defTabSz="493730" rtl="0" eaLnBrk="1" latinLnBrk="0" hangingPunct="1">
        <a:defRPr kumimoji="1" sz="1900" kern="1200">
          <a:solidFill>
            <a:schemeClr val="tx1"/>
          </a:solidFill>
          <a:latin typeface="+mn-lt"/>
          <a:ea typeface="+mn-ea"/>
          <a:cs typeface="+mn-cs"/>
        </a:defRPr>
      </a:lvl1pPr>
      <a:lvl2pPr marL="493730" algn="l" defTabSz="493730" rtl="0" eaLnBrk="1" latinLnBrk="0" hangingPunct="1">
        <a:defRPr kumimoji="1" sz="1900" kern="1200">
          <a:solidFill>
            <a:schemeClr val="tx1"/>
          </a:solidFill>
          <a:latin typeface="+mn-lt"/>
          <a:ea typeface="+mn-ea"/>
          <a:cs typeface="+mn-cs"/>
        </a:defRPr>
      </a:lvl2pPr>
      <a:lvl3pPr marL="987461" algn="l" defTabSz="493730" rtl="0" eaLnBrk="1" latinLnBrk="0" hangingPunct="1">
        <a:defRPr kumimoji="1" sz="1900" kern="1200">
          <a:solidFill>
            <a:schemeClr val="tx1"/>
          </a:solidFill>
          <a:latin typeface="+mn-lt"/>
          <a:ea typeface="+mn-ea"/>
          <a:cs typeface="+mn-cs"/>
        </a:defRPr>
      </a:lvl3pPr>
      <a:lvl4pPr marL="1481191" algn="l" defTabSz="493730" rtl="0" eaLnBrk="1" latinLnBrk="0" hangingPunct="1">
        <a:defRPr kumimoji="1" sz="1900" kern="1200">
          <a:solidFill>
            <a:schemeClr val="tx1"/>
          </a:solidFill>
          <a:latin typeface="+mn-lt"/>
          <a:ea typeface="+mn-ea"/>
          <a:cs typeface="+mn-cs"/>
        </a:defRPr>
      </a:lvl4pPr>
      <a:lvl5pPr marL="1974921" algn="l" defTabSz="493730" rtl="0" eaLnBrk="1" latinLnBrk="0" hangingPunct="1">
        <a:defRPr kumimoji="1" sz="1900" kern="1200">
          <a:solidFill>
            <a:schemeClr val="tx1"/>
          </a:solidFill>
          <a:latin typeface="+mn-lt"/>
          <a:ea typeface="+mn-ea"/>
          <a:cs typeface="+mn-cs"/>
        </a:defRPr>
      </a:lvl5pPr>
      <a:lvl6pPr marL="2468651" algn="l" defTabSz="493730" rtl="0" eaLnBrk="1" latinLnBrk="0" hangingPunct="1">
        <a:defRPr kumimoji="1" sz="1900" kern="1200">
          <a:solidFill>
            <a:schemeClr val="tx1"/>
          </a:solidFill>
          <a:latin typeface="+mn-lt"/>
          <a:ea typeface="+mn-ea"/>
          <a:cs typeface="+mn-cs"/>
        </a:defRPr>
      </a:lvl6pPr>
      <a:lvl7pPr marL="2962382" algn="l" defTabSz="493730" rtl="0" eaLnBrk="1" latinLnBrk="0" hangingPunct="1">
        <a:defRPr kumimoji="1" sz="1900" kern="1200">
          <a:solidFill>
            <a:schemeClr val="tx1"/>
          </a:solidFill>
          <a:latin typeface="+mn-lt"/>
          <a:ea typeface="+mn-ea"/>
          <a:cs typeface="+mn-cs"/>
        </a:defRPr>
      </a:lvl7pPr>
      <a:lvl8pPr marL="3456112" algn="l" defTabSz="493730" rtl="0" eaLnBrk="1" latinLnBrk="0" hangingPunct="1">
        <a:defRPr kumimoji="1" sz="1900" kern="1200">
          <a:solidFill>
            <a:schemeClr val="tx1"/>
          </a:solidFill>
          <a:latin typeface="+mn-lt"/>
          <a:ea typeface="+mn-ea"/>
          <a:cs typeface="+mn-cs"/>
        </a:defRPr>
      </a:lvl8pPr>
      <a:lvl9pPr marL="3949842" algn="l" defTabSz="493730" rtl="0" eaLnBrk="1" latinLnBrk="0" hangingPunct="1">
        <a:defRPr kumimoji="1" sz="19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角丸四角形 10"/>
          <p:cNvSpPr/>
          <p:nvPr/>
        </p:nvSpPr>
        <p:spPr bwMode="auto">
          <a:xfrm>
            <a:off x="272919" y="124714"/>
            <a:ext cx="9499794" cy="387806"/>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62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1027" name="Rectangle 6"/>
          <p:cNvSpPr>
            <a:spLocks noChangeArrowheads="1"/>
          </p:cNvSpPr>
          <p:nvPr/>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endParaRPr>
          </a:p>
        </p:txBody>
      </p:sp>
      <p:sp>
        <p:nvSpPr>
          <p:cNvPr id="1028" name="Rectangle 20"/>
          <p:cNvSpPr>
            <a:spLocks noChangeArrowheads="1"/>
          </p:cNvSpPr>
          <p:nvPr/>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cs typeface="Arial Unicode MS" pitchFamily="50" charset="-128"/>
              </a:rPr>
              <a:t>©2014 MIROKU JYOHO SERVICE CO., LTD. </a:t>
            </a:r>
          </a:p>
        </p:txBody>
      </p:sp>
      <p:sp>
        <p:nvSpPr>
          <p:cNvPr id="22" name="フリーフォーム 21"/>
          <p:cNvSpPr/>
          <p:nvPr/>
        </p:nvSpPr>
        <p:spPr bwMode="auto">
          <a:xfrm flipV="1">
            <a:off x="7541761" y="153757"/>
            <a:ext cx="2230952"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3922">
                <a:moveTo>
                  <a:pt x="0" y="0"/>
                </a:moveTo>
                <a:lnTo>
                  <a:pt x="21600" y="0"/>
                </a:lnTo>
                <a:lnTo>
                  <a:pt x="21600" y="0"/>
                </a:lnTo>
                <a:cubicBezTo>
                  <a:pt x="10800"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23" name="フリーフォーム 22"/>
          <p:cNvSpPr/>
          <p:nvPr/>
        </p:nvSpPr>
        <p:spPr bwMode="auto">
          <a:xfrm flipH="1" flipV="1">
            <a:off x="5670998" y="153757"/>
            <a:ext cx="2302356"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grpSp>
        <p:nvGrpSpPr>
          <p:cNvPr id="1031" name="グループ化 14"/>
          <p:cNvGrpSpPr>
            <a:grpSpLocks/>
          </p:cNvGrpSpPr>
          <p:nvPr/>
        </p:nvGrpSpPr>
        <p:grpSpPr bwMode="auto">
          <a:xfrm>
            <a:off x="128526" y="124714"/>
            <a:ext cx="6981642" cy="387806"/>
            <a:chOff x="200472" y="116631"/>
            <a:chExt cx="6912768" cy="360363"/>
          </a:xfrm>
        </p:grpSpPr>
        <p:sp>
          <p:nvSpPr>
            <p:cNvPr id="21" name="フリーフォーム 20"/>
            <p:cNvSpPr/>
            <p:nvPr userDrawn="1"/>
          </p:nvSpPr>
          <p:spPr bwMode="auto">
            <a:xfrm>
              <a:off x="3152538" y="116631"/>
              <a:ext cx="3960702" cy="360363"/>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1750"/>
                <a:gd name="connsiteX1" fmla="*/ 21600 w 21600"/>
                <a:gd name="connsiteY1" fmla="*/ 0 h 21750"/>
                <a:gd name="connsiteX2" fmla="*/ 21600 w 21600"/>
                <a:gd name="connsiteY2" fmla="*/ 0 h 21750"/>
                <a:gd name="connsiteX3" fmla="*/ 0 w 21600"/>
                <a:gd name="connsiteY3" fmla="*/ 21750 h 21750"/>
                <a:gd name="connsiteX4" fmla="*/ 0 w 21600"/>
                <a:gd name="connsiteY4" fmla="*/ 0 h 2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750">
                  <a:moveTo>
                    <a:pt x="0" y="0"/>
                  </a:moveTo>
                  <a:lnTo>
                    <a:pt x="21600" y="0"/>
                  </a:lnTo>
                  <a:lnTo>
                    <a:pt x="21600" y="0"/>
                  </a:lnTo>
                  <a:cubicBezTo>
                    <a:pt x="10800" y="0"/>
                    <a:pt x="10722" y="19432"/>
                    <a:pt x="0" y="21750"/>
                  </a:cubicBezTo>
                  <a:lnTo>
                    <a:pt x="0" y="0"/>
                  </a:lnTo>
                  <a:close/>
                </a:path>
              </a:pathLst>
            </a:cu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599" dirty="0">
                <a:solidFill>
                  <a:srgbClr val="000000"/>
                </a:solidFill>
              </a:endParaRPr>
            </a:p>
          </p:txBody>
        </p:sp>
        <p:sp>
          <p:nvSpPr>
            <p:cNvPr id="14" name="正方形/長方形 13"/>
            <p:cNvSpPr/>
            <p:nvPr userDrawn="1"/>
          </p:nvSpPr>
          <p:spPr bwMode="auto">
            <a:xfrm>
              <a:off x="200472" y="116631"/>
              <a:ext cx="3168875" cy="360363"/>
            </a:xfrm>
            <a:prstGeom prst="rect">
              <a:avLst/>
            </a:pr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grpSp>
      <p:sp>
        <p:nvSpPr>
          <p:cNvPr id="1032" name="Rectangle 12"/>
          <p:cNvSpPr>
            <a:spLocks noGrp="1" noChangeArrowheads="1"/>
          </p:cNvSpPr>
          <p:nvPr>
            <p:ph type="title"/>
          </p:nvPr>
        </p:nvSpPr>
        <p:spPr bwMode="auto">
          <a:xfrm>
            <a:off x="128526" y="137368"/>
            <a:ext cx="81478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20" name="スライド番号プレースホルダ 18"/>
          <p:cNvSpPr txBox="1">
            <a:spLocks/>
          </p:cNvSpPr>
          <p:nvPr/>
        </p:nvSpPr>
        <p:spPr>
          <a:xfrm>
            <a:off x="7533827" y="7094986"/>
            <a:ext cx="2310289" cy="237467"/>
          </a:xfrm>
          <a:prstGeom prst="rect">
            <a:avLst/>
          </a:prstGeom>
          <a:ln>
            <a:noFill/>
          </a:ln>
        </p:spPr>
        <p:txBody>
          <a:bodyPr anchor="ctr"/>
          <a:lstStyle>
            <a:lvl1pPr algn="r">
              <a:defRPr sz="1200">
                <a:solidFill>
                  <a:schemeClr val="tx1"/>
                </a:solidFill>
              </a:defRPr>
            </a:lvl1pPr>
          </a:lstStyle>
          <a:p>
            <a:pPr defTabSz="913943" fontAlgn="base">
              <a:spcBef>
                <a:spcPct val="0"/>
              </a:spcBef>
              <a:spcAft>
                <a:spcPct val="0"/>
              </a:spcAft>
              <a:defRPr/>
            </a:pPr>
            <a:fld id="{BF4E6373-4E1C-4336-BC5B-EE2385DEA677}" type="slidenum">
              <a:rPr kumimoji="1" lang="ja-JP" altLang="en-US" sz="1199" smtClean="0">
                <a:solidFill>
                  <a:srgbClr val="808080">
                    <a:lumMod val="50000"/>
                  </a:srgbClr>
                </a:solidFill>
              </a:rPr>
              <a:pPr defTabSz="913943" fontAlgn="base">
                <a:spcBef>
                  <a:spcPct val="0"/>
                </a:spcBef>
                <a:spcAft>
                  <a:spcPct val="0"/>
                </a:spcAft>
                <a:defRPr/>
              </a:pPr>
              <a:t>‹#›</a:t>
            </a:fld>
            <a:endParaRPr kumimoji="1" lang="ja-JP" altLang="en-US" sz="1199" dirty="0">
              <a:solidFill>
                <a:srgbClr val="808080">
                  <a:lumMod val="50000"/>
                </a:srgbClr>
              </a:solidFill>
            </a:endParaRPr>
          </a:p>
        </p:txBody>
      </p:sp>
      <p:pic>
        <p:nvPicPr>
          <p:cNvPr id="1034" name="Picture 4" descr="http://mjsintra.mjs.co.jp/hansoku/gazou/11_Galileopt_NX-I/Galileopt_NX-I_R_white.png"/>
          <p:cNvPicPr>
            <a:picLocks noChangeAspect="1" noChangeArrowheads="1"/>
          </p:cNvPicPr>
          <p:nvPr/>
        </p:nvPicPr>
        <p:blipFill>
          <a:blip r:embed="rId9" cstate="email">
            <a:extLst>
              <a:ext uri="{28A0092B-C50C-407E-A947-70E740481C1C}">
                <a14:useLocalDpi xmlns:a14="http://schemas.microsoft.com/office/drawing/2010/main" val="0"/>
              </a:ext>
            </a:extLst>
          </a:blip>
          <a:srcRect/>
          <a:stretch>
            <a:fillRect/>
          </a:stretch>
        </p:blipFill>
        <p:spPr bwMode="auto">
          <a:xfrm>
            <a:off x="7805159" y="128130"/>
            <a:ext cx="1973901" cy="360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2"/>
          <p:cNvSpPr txBox="1">
            <a:spLocks noChangeArrowheads="1"/>
          </p:cNvSpPr>
          <p:nvPr/>
        </p:nvSpPr>
        <p:spPr bwMode="auto">
          <a:xfrm>
            <a:off x="7028797" y="338949"/>
            <a:ext cx="2759312" cy="195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5983" tIns="35983" rIns="35983" bIns="35983" anchor="ctr">
            <a:spAutoFit/>
          </a:bodyPr>
          <a:lstStyle>
            <a:lvl1pPr eaLnBrk="0" hangingPunct="0">
              <a:defRPr kumimoji="1" sz="1400">
                <a:solidFill>
                  <a:schemeClr val="tx1"/>
                </a:solidFill>
                <a:latin typeface="HGS創英角ｺﾞｼｯｸUB" pitchFamily="50" charset="-128"/>
                <a:ea typeface="ＭＳ Ｐゴシック" pitchFamily="50" charset="-128"/>
              </a:defRPr>
            </a:lvl1pPr>
            <a:lvl2pPr marL="742950" indent="-285750" eaLnBrk="0" hangingPunct="0">
              <a:defRPr kumimoji="1" sz="1400">
                <a:solidFill>
                  <a:schemeClr val="tx1"/>
                </a:solidFill>
                <a:latin typeface="HGS創英角ｺﾞｼｯｸUB" pitchFamily="50" charset="-128"/>
                <a:ea typeface="ＭＳ Ｐゴシック" pitchFamily="50" charset="-128"/>
              </a:defRPr>
            </a:lvl2pPr>
            <a:lvl3pPr marL="1143000" indent="-228600" eaLnBrk="0" hangingPunct="0">
              <a:defRPr kumimoji="1" sz="1400">
                <a:solidFill>
                  <a:schemeClr val="tx1"/>
                </a:solidFill>
                <a:latin typeface="HGS創英角ｺﾞｼｯｸUB" pitchFamily="50" charset="-128"/>
                <a:ea typeface="ＭＳ Ｐゴシック" pitchFamily="50" charset="-128"/>
              </a:defRPr>
            </a:lvl3pPr>
            <a:lvl4pPr marL="1600200" indent="-228600" eaLnBrk="0" hangingPunct="0">
              <a:defRPr kumimoji="1" sz="1400">
                <a:solidFill>
                  <a:schemeClr val="tx1"/>
                </a:solidFill>
                <a:latin typeface="HGS創英角ｺﾞｼｯｸUB" pitchFamily="50" charset="-128"/>
                <a:ea typeface="ＭＳ Ｐゴシック" pitchFamily="50" charset="-128"/>
              </a:defRPr>
            </a:lvl4pPr>
            <a:lvl5pPr marL="2057400" indent="-228600" eaLnBrk="0" hangingPunct="0">
              <a:defRPr kumimoji="1" sz="1400">
                <a:solidFill>
                  <a:schemeClr val="tx1"/>
                </a:solidFill>
                <a:latin typeface="HGS創英角ｺﾞｼｯｸUB" pitchFamily="50" charset="-128"/>
                <a:ea typeface="ＭＳ Ｐゴシック" pitchFamily="50"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9pPr>
          </a:lstStyle>
          <a:p>
            <a:pPr defTabSz="913943" fontAlgn="base">
              <a:spcBef>
                <a:spcPct val="0"/>
              </a:spcBef>
              <a:spcAft>
                <a:spcPct val="0"/>
              </a:spcAft>
              <a:defRPr/>
            </a:pPr>
            <a:r>
              <a:rPr lang="en-US" altLang="ja-JP" sz="800" dirty="0">
                <a:solidFill>
                  <a:srgbClr val="FFFFFF"/>
                </a:solidFill>
                <a:latin typeface="Arial Black" pitchFamily="34" charset="0"/>
                <a:ea typeface="HGP創英角ｺﾞｼｯｸUB" pitchFamily="50" charset="-128"/>
              </a:rPr>
              <a:t>Creativity Tool for Optimization</a:t>
            </a:r>
            <a:r>
              <a:rPr lang="ja-JP" altLang="en-US" sz="800" dirty="0">
                <a:solidFill>
                  <a:srgbClr val="FFFFFF"/>
                </a:solidFill>
                <a:latin typeface="Arial Black" pitchFamily="34" charset="0"/>
                <a:ea typeface="HGP創英角ｺﾞｼｯｸUB" pitchFamily="50" charset="-128"/>
              </a:rPr>
              <a:t>  </a:t>
            </a:r>
            <a:r>
              <a:rPr lang="en-US" altLang="ja-JP" sz="800" dirty="0">
                <a:solidFill>
                  <a:srgbClr val="FFFFFF"/>
                </a:solidFill>
                <a:latin typeface="Arial Black" pitchFamily="34" charset="0"/>
                <a:ea typeface="HGP創英角ｺﾞｼｯｸUB" pitchFamily="50" charset="-128"/>
              </a:rPr>
              <a:t>of Management</a:t>
            </a:r>
            <a:endParaRPr lang="ja-JP" altLang="en-US" sz="800" dirty="0">
              <a:solidFill/>
              <a:latin typeface="Arial Black" pitchFamily="34" charset="0"/>
              <a:ea typeface="HGP創英角ｺﾞｼｯｸUB" pitchFamily="50" charset="-128"/>
            </a:endParaRPr>
          </a:p>
        </p:txBody>
      </p:sp>
    </p:spTree>
    <p:extLst>
      <p:ext uri="{BB962C8B-B14F-4D97-AF65-F5344CB8AC3E}">
        <p14:creationId xmlns:p14="http://schemas.microsoft.com/office/powerpoint/2010/main" val="1329123658"/>
      </p:ext>
    </p:extLst>
  </p:cSld>
  <p:clrMap bg1="lt1" tx1="dk1" bg2="lt2" tx2="dk2" accent1="accent1" accent2="accent2" accent3="accent3" accent4="accent4" accent5="accent5" accent6="accent6" hlink="hlink" folHlink="folHlink"/>
  <p:sldLayoutIdLst>
    <p:sldLayoutId id="2147483944" r:id="rId1"/>
    <p:sldLayoutId id="2147483945" r:id="rId2"/>
    <p:sldLayoutId id="2147483946" r:id="rId3"/>
    <p:sldLayoutId id="2147483947" r:id="rId4"/>
    <p:sldLayoutId id="2147483948" r:id="rId5"/>
    <p:sldLayoutId id="2147483949" r:id="rId6"/>
    <p:sldLayoutId id="2147483950" r:id="rId7"/>
  </p:sldLayoutIdLst>
  <p:hf hdr="0" dt="0"/>
  <p:txStyles>
    <p:titleStyle>
      <a:lvl1pPr algn="l" rtl="0" eaLnBrk="0" fontAlgn="base" hangingPunct="0">
        <a:spcBef>
          <a:spcPct val="0"/>
        </a:spcBef>
        <a:spcAft>
          <a:spcPct val="0"/>
        </a:spcAft>
        <a:defRPr kumimoji="1">
          <a:solidFill>
            <a:schemeClr val="bg1"/>
          </a:solidFill>
          <a:latin typeface="HGP創英角ｺﾞｼｯｸUB" pitchFamily="50" charset="-128"/>
          <a:ea typeface="HGP創英角ｺﾞｼｯｸUB" pitchFamily="50" charset="-128"/>
          <a:cs typeface="+mj-cs"/>
        </a:defRPr>
      </a:lvl1pPr>
      <a:lvl2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5pPr>
      <a:lvl6pPr marL="456971"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6pPr>
      <a:lvl7pPr marL="913943"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7pPr>
      <a:lvl8pPr marL="1370914"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8pPr>
      <a:lvl9pPr marL="1827886"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9pPr>
    </p:titleStyle>
    <p:bodyStyle>
      <a:lvl1pPr marL="342729" indent="-342729" algn="l" rtl="0" eaLnBrk="0" fontAlgn="base" hangingPunct="0">
        <a:spcBef>
          <a:spcPct val="20000"/>
        </a:spcBef>
        <a:spcAft>
          <a:spcPct val="0"/>
        </a:spcAft>
        <a:buChar char="•"/>
        <a:defRPr kumimoji="1" sz="1599">
          <a:solidFill>
            <a:schemeClr val="tx1"/>
          </a:solidFill>
          <a:latin typeface="+mn-lt"/>
          <a:ea typeface="+mn-ea"/>
          <a:cs typeface="+mn-cs"/>
        </a:defRPr>
      </a:lvl1pPr>
      <a:lvl2pPr marL="742579" indent="-285607" algn="l" rtl="0" eaLnBrk="0" fontAlgn="base" hangingPunct="0">
        <a:spcBef>
          <a:spcPct val="20000"/>
        </a:spcBef>
        <a:spcAft>
          <a:spcPct val="0"/>
        </a:spcAft>
        <a:buChar char="–"/>
        <a:defRPr kumimoji="1" sz="1599">
          <a:solidFill>
            <a:schemeClr val="tx1"/>
          </a:solidFill>
          <a:latin typeface="+mn-lt"/>
          <a:ea typeface="+mn-ea"/>
        </a:defRPr>
      </a:lvl2pPr>
      <a:lvl3pPr marL="1142429" indent="-228486" algn="l" rtl="0" eaLnBrk="0" fontAlgn="base" hangingPunct="0">
        <a:spcBef>
          <a:spcPct val="20000"/>
        </a:spcBef>
        <a:spcAft>
          <a:spcPct val="0"/>
        </a:spcAft>
        <a:buChar char="•"/>
        <a:defRPr kumimoji="1" sz="1399">
          <a:solidFill>
            <a:schemeClr val="tx1"/>
          </a:solidFill>
          <a:latin typeface="+mn-lt"/>
          <a:ea typeface="+mn-ea"/>
        </a:defRPr>
      </a:lvl3pPr>
      <a:lvl4pPr marL="1599400" indent="-228486" algn="l" rtl="0" eaLnBrk="0" fontAlgn="base" hangingPunct="0">
        <a:spcBef>
          <a:spcPct val="20000"/>
        </a:spcBef>
        <a:spcAft>
          <a:spcPct val="0"/>
        </a:spcAft>
        <a:buChar char="–"/>
        <a:defRPr kumimoji="1" sz="1199">
          <a:solidFill>
            <a:schemeClr val="tx1"/>
          </a:solidFill>
          <a:latin typeface="+mn-lt"/>
          <a:ea typeface="+mn-ea"/>
        </a:defRPr>
      </a:lvl4pPr>
      <a:lvl5pPr marL="2056371" indent="-228486" algn="l" rtl="0" eaLnBrk="0" fontAlgn="base" hangingPunct="0">
        <a:spcBef>
          <a:spcPct val="20000"/>
        </a:spcBef>
        <a:spcAft>
          <a:spcPct val="0"/>
        </a:spcAft>
        <a:buChar char="»"/>
        <a:defRPr kumimoji="1" sz="1199">
          <a:solidFill>
            <a:schemeClr val="tx1"/>
          </a:solidFill>
          <a:latin typeface="+mn-lt"/>
          <a:ea typeface="+mn-ea"/>
        </a:defRPr>
      </a:lvl5pPr>
      <a:lvl6pPr marL="2513343" indent="-228486" algn="l" rtl="0" fontAlgn="base">
        <a:spcBef>
          <a:spcPct val="20000"/>
        </a:spcBef>
        <a:spcAft>
          <a:spcPct val="0"/>
        </a:spcAft>
        <a:buChar char="»"/>
        <a:defRPr kumimoji="1" sz="1199">
          <a:solidFill>
            <a:schemeClr val="tx1"/>
          </a:solidFill>
          <a:latin typeface="+mn-lt"/>
          <a:ea typeface="+mn-ea"/>
        </a:defRPr>
      </a:lvl6pPr>
      <a:lvl7pPr marL="2970314" indent="-228486" algn="l" rtl="0" fontAlgn="base">
        <a:spcBef>
          <a:spcPct val="20000"/>
        </a:spcBef>
        <a:spcAft>
          <a:spcPct val="0"/>
        </a:spcAft>
        <a:buChar char="»"/>
        <a:defRPr kumimoji="1" sz="1199">
          <a:solidFill>
            <a:schemeClr val="tx1"/>
          </a:solidFill>
          <a:latin typeface="+mn-lt"/>
          <a:ea typeface="+mn-ea"/>
        </a:defRPr>
      </a:lvl7pPr>
      <a:lvl8pPr marL="3427286" indent="-228486" algn="l" rtl="0" fontAlgn="base">
        <a:spcBef>
          <a:spcPct val="20000"/>
        </a:spcBef>
        <a:spcAft>
          <a:spcPct val="0"/>
        </a:spcAft>
        <a:buChar char="»"/>
        <a:defRPr kumimoji="1" sz="1199">
          <a:solidFill>
            <a:schemeClr val="tx1"/>
          </a:solidFill>
          <a:latin typeface="+mn-lt"/>
          <a:ea typeface="+mn-ea"/>
        </a:defRPr>
      </a:lvl8pPr>
      <a:lvl9pPr marL="3884257" indent="-228486" algn="l" rtl="0" fontAlgn="base">
        <a:spcBef>
          <a:spcPct val="20000"/>
        </a:spcBef>
        <a:spcAft>
          <a:spcPct val="0"/>
        </a:spcAft>
        <a:buChar char="»"/>
        <a:defRPr kumimoji="1" sz="1199">
          <a:solidFill>
            <a:schemeClr val="tx1"/>
          </a:solidFill>
          <a:latin typeface="+mn-lt"/>
          <a:ea typeface="+mn-ea"/>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角丸四角形 10"/>
          <p:cNvSpPr/>
          <p:nvPr/>
        </p:nvSpPr>
        <p:spPr bwMode="auto">
          <a:xfrm>
            <a:off x="272919" y="124714"/>
            <a:ext cx="9499794" cy="387806"/>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62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1027" name="Rectangle 6"/>
          <p:cNvSpPr>
            <a:spLocks noChangeArrowheads="1"/>
          </p:cNvSpPr>
          <p:nvPr/>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endParaRPr>
          </a:p>
        </p:txBody>
      </p:sp>
      <p:sp>
        <p:nvSpPr>
          <p:cNvPr id="23" name="フリーフォーム 22"/>
          <p:cNvSpPr/>
          <p:nvPr/>
        </p:nvSpPr>
        <p:spPr bwMode="auto">
          <a:xfrm flipH="1" flipV="1">
            <a:off x="5670998" y="153757"/>
            <a:ext cx="2302356"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grpSp>
        <p:nvGrpSpPr>
          <p:cNvPr id="1029" name="グループ化 14"/>
          <p:cNvGrpSpPr>
            <a:grpSpLocks/>
          </p:cNvGrpSpPr>
          <p:nvPr/>
        </p:nvGrpSpPr>
        <p:grpSpPr bwMode="auto">
          <a:xfrm>
            <a:off x="128526" y="124714"/>
            <a:ext cx="6981642" cy="387806"/>
            <a:chOff x="200472" y="116631"/>
            <a:chExt cx="6912768" cy="360363"/>
          </a:xfrm>
        </p:grpSpPr>
        <p:sp>
          <p:nvSpPr>
            <p:cNvPr id="21" name="フリーフォーム 20"/>
            <p:cNvSpPr/>
            <p:nvPr userDrawn="1"/>
          </p:nvSpPr>
          <p:spPr bwMode="auto">
            <a:xfrm>
              <a:off x="3152538" y="116631"/>
              <a:ext cx="3960702" cy="360363"/>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1750"/>
                <a:gd name="connsiteX1" fmla="*/ 21600 w 21600"/>
                <a:gd name="connsiteY1" fmla="*/ 0 h 21750"/>
                <a:gd name="connsiteX2" fmla="*/ 21600 w 21600"/>
                <a:gd name="connsiteY2" fmla="*/ 0 h 21750"/>
                <a:gd name="connsiteX3" fmla="*/ 0 w 21600"/>
                <a:gd name="connsiteY3" fmla="*/ 21750 h 21750"/>
                <a:gd name="connsiteX4" fmla="*/ 0 w 21600"/>
                <a:gd name="connsiteY4" fmla="*/ 0 h 2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750">
                  <a:moveTo>
                    <a:pt x="0" y="0"/>
                  </a:moveTo>
                  <a:lnTo>
                    <a:pt x="21600" y="0"/>
                  </a:lnTo>
                  <a:lnTo>
                    <a:pt x="21600" y="0"/>
                  </a:lnTo>
                  <a:cubicBezTo>
                    <a:pt x="10800" y="0"/>
                    <a:pt x="10722" y="19432"/>
                    <a:pt x="0" y="21750"/>
                  </a:cubicBezTo>
                  <a:lnTo>
                    <a:pt x="0" y="0"/>
                  </a:lnTo>
                  <a:close/>
                </a:path>
              </a:pathLst>
            </a:cu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599" dirty="0">
                <a:solidFill>
                  <a:srgbClr val="000000"/>
                </a:solidFill>
              </a:endParaRPr>
            </a:p>
          </p:txBody>
        </p:sp>
        <p:sp>
          <p:nvSpPr>
            <p:cNvPr id="14" name="正方形/長方形 13"/>
            <p:cNvSpPr/>
            <p:nvPr userDrawn="1"/>
          </p:nvSpPr>
          <p:spPr bwMode="auto">
            <a:xfrm>
              <a:off x="200472" y="116631"/>
              <a:ext cx="3168875" cy="360363"/>
            </a:xfrm>
            <a:prstGeom prst="rect">
              <a:avLst/>
            </a:pr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grpSp>
      <p:sp>
        <p:nvSpPr>
          <p:cNvPr id="1030" name="Rectangle 12"/>
          <p:cNvSpPr>
            <a:spLocks noGrp="1" noChangeArrowheads="1"/>
          </p:cNvSpPr>
          <p:nvPr>
            <p:ph type="title"/>
          </p:nvPr>
        </p:nvSpPr>
        <p:spPr bwMode="auto">
          <a:xfrm>
            <a:off x="128526" y="137368"/>
            <a:ext cx="81478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20" name="スライド番号プレースホルダ 18"/>
          <p:cNvSpPr txBox="1">
            <a:spLocks/>
          </p:cNvSpPr>
          <p:nvPr/>
        </p:nvSpPr>
        <p:spPr>
          <a:xfrm>
            <a:off x="7533827" y="7094986"/>
            <a:ext cx="2310289" cy="237467"/>
          </a:xfrm>
          <a:prstGeom prst="rect">
            <a:avLst/>
          </a:prstGeom>
          <a:ln>
            <a:noFill/>
          </a:ln>
        </p:spPr>
        <p:txBody>
          <a:bodyPr anchor="ctr"/>
          <a:lstStyle>
            <a:lvl1pPr algn="r">
              <a:defRPr sz="1200">
                <a:solidFill>
                  <a:schemeClr val="tx1"/>
                </a:solidFill>
              </a:defRPr>
            </a:lvl1pPr>
          </a:lstStyle>
          <a:p>
            <a:pPr defTabSz="913943" fontAlgn="base">
              <a:spcBef>
                <a:spcPct val="0"/>
              </a:spcBef>
              <a:spcAft>
                <a:spcPct val="0"/>
              </a:spcAft>
              <a:defRPr/>
            </a:pPr>
            <a:fld id="{30B87880-488D-40CC-B5AA-726D14392866}" type="slidenum">
              <a:rPr kumimoji="1" lang="ja-JP" altLang="en-US" sz="1199" smtClean="0">
                <a:solidFill>
                  <a:srgbClr val="808080">
                    <a:lumMod val="50000"/>
                  </a:srgbClr>
                </a:solidFill>
              </a:rPr>
              <a:pPr defTabSz="913943" fontAlgn="base">
                <a:spcBef>
                  <a:spcPct val="0"/>
                </a:spcBef>
                <a:spcAft>
                  <a:spcPct val="0"/>
                </a:spcAft>
                <a:defRPr/>
              </a:pPr>
              <a:t>‹#›</a:t>
            </a:fld>
            <a:endParaRPr kumimoji="1" lang="ja-JP" altLang="en-US" sz="1199" dirty="0">
              <a:solidFill>
                <a:srgbClr val="808080">
                  <a:lumMod val="50000"/>
                </a:srgbClr>
              </a:solidFill>
            </a:endParaRPr>
          </a:p>
        </p:txBody>
      </p:sp>
      <p:sp>
        <p:nvSpPr>
          <p:cNvPr id="15" name="フリーフォーム 14"/>
          <p:cNvSpPr/>
          <p:nvPr userDrawn="1"/>
        </p:nvSpPr>
        <p:spPr bwMode="auto">
          <a:xfrm flipV="1">
            <a:off x="7541761" y="153757"/>
            <a:ext cx="2230952"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3922">
                <a:moveTo>
                  <a:pt x="0" y="0"/>
                </a:moveTo>
                <a:lnTo>
                  <a:pt x="21600" y="0"/>
                </a:lnTo>
                <a:lnTo>
                  <a:pt x="21600" y="0"/>
                </a:lnTo>
                <a:cubicBezTo>
                  <a:pt x="10800"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033" name="Rectangle 12"/>
          <p:cNvSpPr txBox="1">
            <a:spLocks noChangeArrowheads="1"/>
          </p:cNvSpPr>
          <p:nvPr userDrawn="1"/>
        </p:nvSpPr>
        <p:spPr bwMode="auto">
          <a:xfrm>
            <a:off x="6929281" y="327921"/>
            <a:ext cx="291483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0"/>
              </a:spcBef>
              <a:spcAft>
                <a:spcPct val="0"/>
              </a:spcAft>
            </a:pPr>
            <a:r>
              <a:rPr lang="en-US" altLang="ja-JP" sz="800">
                <a:solidFill>
                  <a:srgbClr val="FFFFFF"/>
                </a:solidFill>
                <a:latin typeface="Arial Black" pitchFamily="34" charset="0"/>
                <a:ea typeface="HGP創英角ｺﾞｼｯｸUB" pitchFamily="50" charset="-128"/>
              </a:rPr>
              <a:t>Creativity Tool for Optimization</a:t>
            </a:r>
            <a:r>
              <a:rPr lang="ja-JP" altLang="en-US" sz="800">
                <a:solidFill>
                  <a:srgbClr val="FFFFFF"/>
                </a:solidFill>
                <a:latin typeface="Arial Black" pitchFamily="34" charset="0"/>
                <a:ea typeface="HGP創英角ｺﾞｼｯｸUB" pitchFamily="50" charset="-128"/>
              </a:rPr>
              <a:t>  </a:t>
            </a:r>
            <a:r>
              <a:rPr lang="en-US" altLang="ja-JP" sz="800">
                <a:solidFill>
                  <a:srgbClr val="FFFFFF"/>
                </a:solidFill>
                <a:latin typeface="Arial Black" pitchFamily="34" charset="0"/>
                <a:ea typeface="HGP創英角ｺﾞｼｯｸUB" pitchFamily="50" charset="-128"/>
              </a:rPr>
              <a:t>of Management</a:t>
            </a:r>
            <a:endParaRPr lang="ja-JP" altLang="en-US" sz="800">
              <a:solidFill>
                <a:srgbClr val="FFFFFF"/>
              </a:solidFill>
              <a:latin typeface="Arial Black" pitchFamily="34" charset="0"/>
              <a:ea typeface="HGP創英角ｺﾞｼｯｸUB" pitchFamily="50" charset="-128"/>
            </a:endParaRPr>
          </a:p>
        </p:txBody>
      </p:sp>
      <p:pic>
        <p:nvPicPr>
          <p:cNvPr id="1034" name="Picture 4" descr="http://mjsintra.mjs.co.jp/hansoku/gazou/11_Galileopt_NX-I/Galileopt_NX-I_R_white.png"/>
          <p:cNvPicPr>
            <a:picLocks noChangeAspect="1" noChangeArrowheads="1"/>
          </p:cNvPicPr>
          <p:nvPr userDrawn="1"/>
        </p:nvPicPr>
        <p:blipFill>
          <a:blip r:embed="rId9" cstate="email">
            <a:extLst>
              <a:ext uri="{28A0092B-C50C-407E-A947-70E740481C1C}">
                <a14:useLocalDpi xmlns:a14="http://schemas.microsoft.com/office/drawing/2010/main" val="0"/>
              </a:ext>
            </a:extLst>
          </a:blip>
          <a:srcRect/>
          <a:stretch>
            <a:fillRect/>
          </a:stretch>
        </p:blipFill>
        <p:spPr bwMode="auto">
          <a:xfrm>
            <a:off x="7776598" y="117880"/>
            <a:ext cx="1973901" cy="360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20"/>
          <p:cNvSpPr>
            <a:spLocks noChangeArrowheads="1"/>
          </p:cNvSpPr>
          <p:nvPr userDrawn="1"/>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latin typeface="Arial Unicode MS" pitchFamily="50" charset="-128"/>
                <a:ea typeface="Arial Unicode MS" pitchFamily="50" charset="-128"/>
                <a:cs typeface="Arial Unicode MS" pitchFamily="50" charset="-128"/>
              </a:rPr>
              <a:t>©2014 MIROKU JYOHO SERVICE CO., LTD. </a:t>
            </a:r>
          </a:p>
        </p:txBody>
      </p:sp>
    </p:spTree>
    <p:extLst>
      <p:ext uri="{BB962C8B-B14F-4D97-AF65-F5344CB8AC3E}">
        <p14:creationId xmlns:p14="http://schemas.microsoft.com/office/powerpoint/2010/main" val="1030038612"/>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Lst>
  <p:hf hdr="0" dt="0"/>
  <p:txStyles>
    <p:titleStyle>
      <a:lvl1pPr algn="l" rtl="0" eaLnBrk="0" fontAlgn="base" hangingPunct="0">
        <a:spcBef>
          <a:spcPct val="0"/>
        </a:spcBef>
        <a:spcAft>
          <a:spcPct val="0"/>
        </a:spcAft>
        <a:defRPr kumimoji="1">
          <a:solidFill>
            <a:schemeClr val="bg1"/>
          </a:solidFill>
          <a:latin typeface="HGP創英角ｺﾞｼｯｸUB" pitchFamily="50" charset="-128"/>
          <a:ea typeface="HGP創英角ｺﾞｼｯｸUB" pitchFamily="50" charset="-128"/>
          <a:cs typeface="+mj-cs"/>
        </a:defRPr>
      </a:lvl1pPr>
      <a:lvl2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5pPr>
      <a:lvl6pPr marL="456971"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6pPr>
      <a:lvl7pPr marL="913943"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7pPr>
      <a:lvl8pPr marL="1370914"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8pPr>
      <a:lvl9pPr marL="1827886"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9pPr>
    </p:titleStyle>
    <p:bodyStyle>
      <a:lvl1pPr marL="342729" indent="-342729" algn="l" rtl="0" eaLnBrk="0" fontAlgn="base" hangingPunct="0">
        <a:spcBef>
          <a:spcPct val="20000"/>
        </a:spcBef>
        <a:spcAft>
          <a:spcPct val="0"/>
        </a:spcAft>
        <a:buChar char="•"/>
        <a:defRPr kumimoji="1" sz="1599">
          <a:solidFill>
            <a:schemeClr val="tx1"/>
          </a:solidFill>
          <a:latin typeface="+mn-lt"/>
          <a:ea typeface="+mn-ea"/>
          <a:cs typeface="+mn-cs"/>
        </a:defRPr>
      </a:lvl1pPr>
      <a:lvl2pPr marL="742579" indent="-285607" algn="l" rtl="0" eaLnBrk="0" fontAlgn="base" hangingPunct="0">
        <a:spcBef>
          <a:spcPct val="20000"/>
        </a:spcBef>
        <a:spcAft>
          <a:spcPct val="0"/>
        </a:spcAft>
        <a:buChar char="–"/>
        <a:defRPr kumimoji="1" sz="1599">
          <a:solidFill>
            <a:schemeClr val="tx1"/>
          </a:solidFill>
          <a:latin typeface="+mn-lt"/>
          <a:ea typeface="+mn-ea"/>
        </a:defRPr>
      </a:lvl2pPr>
      <a:lvl3pPr marL="1142429" indent="-228486" algn="l" rtl="0" eaLnBrk="0" fontAlgn="base" hangingPunct="0">
        <a:spcBef>
          <a:spcPct val="20000"/>
        </a:spcBef>
        <a:spcAft>
          <a:spcPct val="0"/>
        </a:spcAft>
        <a:buChar char="•"/>
        <a:defRPr kumimoji="1" sz="1399">
          <a:solidFill>
            <a:schemeClr val="tx1"/>
          </a:solidFill>
          <a:latin typeface="+mn-lt"/>
          <a:ea typeface="+mn-ea"/>
        </a:defRPr>
      </a:lvl3pPr>
      <a:lvl4pPr marL="1599400" indent="-228486" algn="l" rtl="0" eaLnBrk="0" fontAlgn="base" hangingPunct="0">
        <a:spcBef>
          <a:spcPct val="20000"/>
        </a:spcBef>
        <a:spcAft>
          <a:spcPct val="0"/>
        </a:spcAft>
        <a:buChar char="–"/>
        <a:defRPr kumimoji="1" sz="1199">
          <a:solidFill>
            <a:schemeClr val="tx1"/>
          </a:solidFill>
          <a:latin typeface="+mn-lt"/>
          <a:ea typeface="+mn-ea"/>
        </a:defRPr>
      </a:lvl4pPr>
      <a:lvl5pPr marL="2056371" indent="-228486" algn="l" rtl="0" eaLnBrk="0" fontAlgn="base" hangingPunct="0">
        <a:spcBef>
          <a:spcPct val="20000"/>
        </a:spcBef>
        <a:spcAft>
          <a:spcPct val="0"/>
        </a:spcAft>
        <a:buChar char="»"/>
        <a:defRPr kumimoji="1" sz="1199">
          <a:solidFill>
            <a:schemeClr val="tx1"/>
          </a:solidFill>
          <a:latin typeface="+mn-lt"/>
          <a:ea typeface="+mn-ea"/>
        </a:defRPr>
      </a:lvl5pPr>
      <a:lvl6pPr marL="2513343" indent="-228486" algn="l" rtl="0" fontAlgn="base">
        <a:spcBef>
          <a:spcPct val="20000"/>
        </a:spcBef>
        <a:spcAft>
          <a:spcPct val="0"/>
        </a:spcAft>
        <a:buChar char="»"/>
        <a:defRPr kumimoji="1" sz="1199">
          <a:solidFill>
            <a:schemeClr val="tx1"/>
          </a:solidFill>
          <a:latin typeface="+mn-lt"/>
          <a:ea typeface="+mn-ea"/>
        </a:defRPr>
      </a:lvl6pPr>
      <a:lvl7pPr marL="2970314" indent="-228486" algn="l" rtl="0" fontAlgn="base">
        <a:spcBef>
          <a:spcPct val="20000"/>
        </a:spcBef>
        <a:spcAft>
          <a:spcPct val="0"/>
        </a:spcAft>
        <a:buChar char="»"/>
        <a:defRPr kumimoji="1" sz="1199">
          <a:solidFill>
            <a:schemeClr val="tx1"/>
          </a:solidFill>
          <a:latin typeface="+mn-lt"/>
          <a:ea typeface="+mn-ea"/>
        </a:defRPr>
      </a:lvl7pPr>
      <a:lvl8pPr marL="3427286" indent="-228486" algn="l" rtl="0" fontAlgn="base">
        <a:spcBef>
          <a:spcPct val="20000"/>
        </a:spcBef>
        <a:spcAft>
          <a:spcPct val="0"/>
        </a:spcAft>
        <a:buChar char="»"/>
        <a:defRPr kumimoji="1" sz="1199">
          <a:solidFill>
            <a:schemeClr val="tx1"/>
          </a:solidFill>
          <a:latin typeface="+mn-lt"/>
          <a:ea typeface="+mn-ea"/>
        </a:defRPr>
      </a:lvl8pPr>
      <a:lvl9pPr marL="3884257" indent="-228486" algn="l" rtl="0" fontAlgn="base">
        <a:spcBef>
          <a:spcPct val="20000"/>
        </a:spcBef>
        <a:spcAft>
          <a:spcPct val="0"/>
        </a:spcAft>
        <a:buChar char="»"/>
        <a:defRPr kumimoji="1" sz="1199">
          <a:solidFill>
            <a:schemeClr val="tx1"/>
          </a:solidFill>
          <a:latin typeface="+mn-lt"/>
          <a:ea typeface="+mn-ea"/>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角丸四角形 10"/>
          <p:cNvSpPr/>
          <p:nvPr/>
        </p:nvSpPr>
        <p:spPr bwMode="auto">
          <a:xfrm>
            <a:off x="272919" y="124714"/>
            <a:ext cx="9499794" cy="387806"/>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62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1027" name="Rectangle 6"/>
          <p:cNvSpPr>
            <a:spLocks noChangeArrowheads="1"/>
          </p:cNvSpPr>
          <p:nvPr/>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endParaRPr>
          </a:p>
        </p:txBody>
      </p:sp>
      <p:sp>
        <p:nvSpPr>
          <p:cNvPr id="23" name="フリーフォーム 22"/>
          <p:cNvSpPr/>
          <p:nvPr/>
        </p:nvSpPr>
        <p:spPr bwMode="auto">
          <a:xfrm flipH="1" flipV="1">
            <a:off x="5670998" y="153757"/>
            <a:ext cx="2302356"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grpSp>
        <p:nvGrpSpPr>
          <p:cNvPr id="1029" name="グループ化 14"/>
          <p:cNvGrpSpPr>
            <a:grpSpLocks/>
          </p:cNvGrpSpPr>
          <p:nvPr/>
        </p:nvGrpSpPr>
        <p:grpSpPr bwMode="auto">
          <a:xfrm>
            <a:off x="128526" y="124714"/>
            <a:ext cx="6981642" cy="387806"/>
            <a:chOff x="200472" y="116631"/>
            <a:chExt cx="6912768" cy="360363"/>
          </a:xfrm>
        </p:grpSpPr>
        <p:sp>
          <p:nvSpPr>
            <p:cNvPr id="21" name="フリーフォーム 20"/>
            <p:cNvSpPr/>
            <p:nvPr userDrawn="1"/>
          </p:nvSpPr>
          <p:spPr bwMode="auto">
            <a:xfrm>
              <a:off x="3152538" y="116631"/>
              <a:ext cx="3960702" cy="360363"/>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1750"/>
                <a:gd name="connsiteX1" fmla="*/ 21600 w 21600"/>
                <a:gd name="connsiteY1" fmla="*/ 0 h 21750"/>
                <a:gd name="connsiteX2" fmla="*/ 21600 w 21600"/>
                <a:gd name="connsiteY2" fmla="*/ 0 h 21750"/>
                <a:gd name="connsiteX3" fmla="*/ 0 w 21600"/>
                <a:gd name="connsiteY3" fmla="*/ 21750 h 21750"/>
                <a:gd name="connsiteX4" fmla="*/ 0 w 21600"/>
                <a:gd name="connsiteY4" fmla="*/ 0 h 2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750">
                  <a:moveTo>
                    <a:pt x="0" y="0"/>
                  </a:moveTo>
                  <a:lnTo>
                    <a:pt x="21600" y="0"/>
                  </a:lnTo>
                  <a:lnTo>
                    <a:pt x="21600" y="0"/>
                  </a:lnTo>
                  <a:cubicBezTo>
                    <a:pt x="10800" y="0"/>
                    <a:pt x="10722" y="19432"/>
                    <a:pt x="0" y="21750"/>
                  </a:cubicBezTo>
                  <a:lnTo>
                    <a:pt x="0" y="0"/>
                  </a:lnTo>
                  <a:close/>
                </a:path>
              </a:pathLst>
            </a:cu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599" dirty="0">
                <a:solidFill>
                  <a:srgbClr val="000000"/>
                </a:solidFill>
              </a:endParaRPr>
            </a:p>
          </p:txBody>
        </p:sp>
        <p:sp>
          <p:nvSpPr>
            <p:cNvPr id="14" name="正方形/長方形 13"/>
            <p:cNvSpPr/>
            <p:nvPr userDrawn="1"/>
          </p:nvSpPr>
          <p:spPr bwMode="auto">
            <a:xfrm>
              <a:off x="200472" y="116631"/>
              <a:ext cx="3168875" cy="360363"/>
            </a:xfrm>
            <a:prstGeom prst="rect">
              <a:avLst/>
            </a:pr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grpSp>
      <p:sp>
        <p:nvSpPr>
          <p:cNvPr id="1030" name="Rectangle 12"/>
          <p:cNvSpPr>
            <a:spLocks noGrp="1" noChangeArrowheads="1"/>
          </p:cNvSpPr>
          <p:nvPr>
            <p:ph type="title"/>
          </p:nvPr>
        </p:nvSpPr>
        <p:spPr bwMode="auto">
          <a:xfrm>
            <a:off x="128526" y="137368"/>
            <a:ext cx="81478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20" name="スライド番号プレースホルダ 18"/>
          <p:cNvSpPr txBox="1">
            <a:spLocks/>
          </p:cNvSpPr>
          <p:nvPr/>
        </p:nvSpPr>
        <p:spPr>
          <a:xfrm>
            <a:off x="7533827" y="7094986"/>
            <a:ext cx="2310289" cy="237467"/>
          </a:xfrm>
          <a:prstGeom prst="rect">
            <a:avLst/>
          </a:prstGeom>
          <a:ln>
            <a:noFill/>
          </a:ln>
        </p:spPr>
        <p:txBody>
          <a:bodyPr anchor="ctr"/>
          <a:lstStyle>
            <a:lvl1pPr algn="r">
              <a:defRPr sz="1200">
                <a:solidFill>
                  <a:schemeClr val="tx1"/>
                </a:solidFill>
              </a:defRPr>
            </a:lvl1pPr>
          </a:lstStyle>
          <a:p>
            <a:pPr defTabSz="913943" fontAlgn="base">
              <a:spcBef>
                <a:spcPct val="0"/>
              </a:spcBef>
              <a:spcAft>
                <a:spcPct val="0"/>
              </a:spcAft>
              <a:defRPr/>
            </a:pPr>
            <a:fld id="{30B87880-488D-40CC-B5AA-726D14392866}" type="slidenum">
              <a:rPr kumimoji="1" lang="ja-JP" altLang="en-US" sz="1199" smtClean="0">
                <a:solidFill>
                  <a:srgbClr val="808080">
                    <a:lumMod val="50000"/>
                  </a:srgbClr>
                </a:solidFill>
              </a:rPr>
              <a:pPr defTabSz="913943" fontAlgn="base">
                <a:spcBef>
                  <a:spcPct val="0"/>
                </a:spcBef>
                <a:spcAft>
                  <a:spcPct val="0"/>
                </a:spcAft>
                <a:defRPr/>
              </a:pPr>
              <a:t>‹#›</a:t>
            </a:fld>
            <a:endParaRPr kumimoji="1" lang="ja-JP" altLang="en-US" sz="1199" dirty="0">
              <a:solidFill>
                <a:srgbClr val="808080">
                  <a:lumMod val="50000"/>
                </a:srgbClr>
              </a:solidFill>
            </a:endParaRPr>
          </a:p>
        </p:txBody>
      </p:sp>
      <p:sp>
        <p:nvSpPr>
          <p:cNvPr id="15" name="フリーフォーム 14"/>
          <p:cNvSpPr/>
          <p:nvPr userDrawn="1"/>
        </p:nvSpPr>
        <p:spPr bwMode="auto">
          <a:xfrm flipV="1">
            <a:off x="7541761" y="153757"/>
            <a:ext cx="2230952"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3922">
                <a:moveTo>
                  <a:pt x="0" y="0"/>
                </a:moveTo>
                <a:lnTo>
                  <a:pt x="21600" y="0"/>
                </a:lnTo>
                <a:lnTo>
                  <a:pt x="21600" y="0"/>
                </a:lnTo>
                <a:cubicBezTo>
                  <a:pt x="10800"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033" name="Rectangle 12"/>
          <p:cNvSpPr txBox="1">
            <a:spLocks noChangeArrowheads="1"/>
          </p:cNvSpPr>
          <p:nvPr userDrawn="1"/>
        </p:nvSpPr>
        <p:spPr bwMode="auto">
          <a:xfrm>
            <a:off x="6929281" y="327921"/>
            <a:ext cx="291483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0"/>
              </a:spcBef>
              <a:spcAft>
                <a:spcPct val="0"/>
              </a:spcAft>
            </a:pPr>
            <a:r>
              <a:rPr lang="en-US" altLang="ja-JP" sz="800">
                <a:solidFill>
                  <a:srgbClr val="FFFFFF"/>
                </a:solidFill>
                <a:latin typeface="Arial Black" pitchFamily="34" charset="0"/>
                <a:ea typeface="HGP創英角ｺﾞｼｯｸUB" pitchFamily="50" charset="-128"/>
              </a:rPr>
              <a:t>Creativity Tool for Optimization</a:t>
            </a:r>
            <a:r>
              <a:rPr lang="ja-JP" altLang="en-US" sz="800">
                <a:solidFill>
                  <a:srgbClr val="FFFFFF"/>
                </a:solidFill>
                <a:latin typeface="Arial Black" pitchFamily="34" charset="0"/>
                <a:ea typeface="HGP創英角ｺﾞｼｯｸUB" pitchFamily="50" charset="-128"/>
              </a:rPr>
              <a:t>  </a:t>
            </a:r>
            <a:r>
              <a:rPr lang="en-US" altLang="ja-JP" sz="800">
                <a:solidFill>
                  <a:srgbClr val="FFFFFF"/>
                </a:solidFill>
                <a:latin typeface="Arial Black" pitchFamily="34" charset="0"/>
                <a:ea typeface="HGP創英角ｺﾞｼｯｸUB" pitchFamily="50" charset="-128"/>
              </a:rPr>
              <a:t>of Management</a:t>
            </a:r>
            <a:endParaRPr lang="ja-JP" altLang="en-US" sz="800">
              <a:solidFill>
                <a:srgbClr val="FFFFFF"/>
              </a:solidFill>
              <a:latin typeface="Arial Black" pitchFamily="34" charset="0"/>
              <a:ea typeface="HGP創英角ｺﾞｼｯｸUB" pitchFamily="50" charset="-128"/>
            </a:endParaRPr>
          </a:p>
        </p:txBody>
      </p:sp>
      <p:pic>
        <p:nvPicPr>
          <p:cNvPr id="1034" name="Picture 4" descr="http://mjsintra.mjs.co.jp/hansoku/gazou/11_Galileopt_NX-I/Galileopt_NX-I_R_white.png"/>
          <p:cNvPicPr>
            <a:picLocks noChangeAspect="1" noChangeArrowheads="1"/>
          </p:cNvPicPr>
          <p:nvPr userDrawn="1"/>
        </p:nvPicPr>
        <p:blipFill>
          <a:blip r:embed="rId9" cstate="email">
            <a:extLst>
              <a:ext uri="{28A0092B-C50C-407E-A947-70E740481C1C}">
                <a14:useLocalDpi xmlns:a14="http://schemas.microsoft.com/office/drawing/2010/main" val="0"/>
              </a:ext>
            </a:extLst>
          </a:blip>
          <a:srcRect/>
          <a:stretch>
            <a:fillRect/>
          </a:stretch>
        </p:blipFill>
        <p:spPr bwMode="auto">
          <a:xfrm>
            <a:off x="7776598" y="117880"/>
            <a:ext cx="1973901" cy="360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20"/>
          <p:cNvSpPr>
            <a:spLocks noChangeArrowheads="1"/>
          </p:cNvSpPr>
          <p:nvPr userDrawn="1"/>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latin typeface="Arial Unicode MS" pitchFamily="50" charset="-128"/>
                <a:ea typeface="Arial Unicode MS" pitchFamily="50" charset="-128"/>
                <a:cs typeface="Arial Unicode MS" pitchFamily="50" charset="-128"/>
              </a:rPr>
              <a:t>©2014 MIROKU JYOHO SERVICE CO., LTD. </a:t>
            </a:r>
          </a:p>
        </p:txBody>
      </p:sp>
    </p:spTree>
    <p:extLst>
      <p:ext uri="{BB962C8B-B14F-4D97-AF65-F5344CB8AC3E}">
        <p14:creationId xmlns:p14="http://schemas.microsoft.com/office/powerpoint/2010/main" val="2230682056"/>
      </p:ext>
    </p:extLst>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Lst>
  <p:hf hdr="0" dt="0"/>
  <p:txStyles>
    <p:titleStyle>
      <a:lvl1pPr algn="l" rtl="0" eaLnBrk="0" fontAlgn="base" hangingPunct="0">
        <a:spcBef>
          <a:spcPct val="0"/>
        </a:spcBef>
        <a:spcAft>
          <a:spcPct val="0"/>
        </a:spcAft>
        <a:defRPr kumimoji="1">
          <a:solidFill>
            <a:schemeClr val="bg1"/>
          </a:solidFill>
          <a:latin typeface="HGP創英角ｺﾞｼｯｸUB" pitchFamily="50" charset="-128"/>
          <a:ea typeface="HGP創英角ｺﾞｼｯｸUB" pitchFamily="50" charset="-128"/>
          <a:cs typeface="+mj-cs"/>
        </a:defRPr>
      </a:lvl1pPr>
      <a:lvl2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5pPr>
      <a:lvl6pPr marL="456971"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6pPr>
      <a:lvl7pPr marL="913943"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7pPr>
      <a:lvl8pPr marL="1370914"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8pPr>
      <a:lvl9pPr marL="1827886"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9pPr>
    </p:titleStyle>
    <p:bodyStyle>
      <a:lvl1pPr marL="342729" indent="-342729" algn="l" rtl="0" eaLnBrk="0" fontAlgn="base" hangingPunct="0">
        <a:spcBef>
          <a:spcPct val="20000"/>
        </a:spcBef>
        <a:spcAft>
          <a:spcPct val="0"/>
        </a:spcAft>
        <a:buChar char="•"/>
        <a:defRPr kumimoji="1" sz="1599">
          <a:solidFill>
            <a:schemeClr val="tx1"/>
          </a:solidFill>
          <a:latin typeface="+mn-lt"/>
          <a:ea typeface="+mn-ea"/>
          <a:cs typeface="+mn-cs"/>
        </a:defRPr>
      </a:lvl1pPr>
      <a:lvl2pPr marL="742579" indent="-285607" algn="l" rtl="0" eaLnBrk="0" fontAlgn="base" hangingPunct="0">
        <a:spcBef>
          <a:spcPct val="20000"/>
        </a:spcBef>
        <a:spcAft>
          <a:spcPct val="0"/>
        </a:spcAft>
        <a:buChar char="–"/>
        <a:defRPr kumimoji="1" sz="1599">
          <a:solidFill>
            <a:schemeClr val="tx1"/>
          </a:solidFill>
          <a:latin typeface="+mn-lt"/>
          <a:ea typeface="+mn-ea"/>
        </a:defRPr>
      </a:lvl2pPr>
      <a:lvl3pPr marL="1142429" indent="-228486" algn="l" rtl="0" eaLnBrk="0" fontAlgn="base" hangingPunct="0">
        <a:spcBef>
          <a:spcPct val="20000"/>
        </a:spcBef>
        <a:spcAft>
          <a:spcPct val="0"/>
        </a:spcAft>
        <a:buChar char="•"/>
        <a:defRPr kumimoji="1" sz="1399">
          <a:solidFill>
            <a:schemeClr val="tx1"/>
          </a:solidFill>
          <a:latin typeface="+mn-lt"/>
          <a:ea typeface="+mn-ea"/>
        </a:defRPr>
      </a:lvl3pPr>
      <a:lvl4pPr marL="1599400" indent="-228486" algn="l" rtl="0" eaLnBrk="0" fontAlgn="base" hangingPunct="0">
        <a:spcBef>
          <a:spcPct val="20000"/>
        </a:spcBef>
        <a:spcAft>
          <a:spcPct val="0"/>
        </a:spcAft>
        <a:buChar char="–"/>
        <a:defRPr kumimoji="1" sz="1199">
          <a:solidFill>
            <a:schemeClr val="tx1"/>
          </a:solidFill>
          <a:latin typeface="+mn-lt"/>
          <a:ea typeface="+mn-ea"/>
        </a:defRPr>
      </a:lvl4pPr>
      <a:lvl5pPr marL="2056371" indent="-228486" algn="l" rtl="0" eaLnBrk="0" fontAlgn="base" hangingPunct="0">
        <a:spcBef>
          <a:spcPct val="20000"/>
        </a:spcBef>
        <a:spcAft>
          <a:spcPct val="0"/>
        </a:spcAft>
        <a:buChar char="»"/>
        <a:defRPr kumimoji="1" sz="1199">
          <a:solidFill>
            <a:schemeClr val="tx1"/>
          </a:solidFill>
          <a:latin typeface="+mn-lt"/>
          <a:ea typeface="+mn-ea"/>
        </a:defRPr>
      </a:lvl5pPr>
      <a:lvl6pPr marL="2513343" indent="-228486" algn="l" rtl="0" fontAlgn="base">
        <a:spcBef>
          <a:spcPct val="20000"/>
        </a:spcBef>
        <a:spcAft>
          <a:spcPct val="0"/>
        </a:spcAft>
        <a:buChar char="»"/>
        <a:defRPr kumimoji="1" sz="1199">
          <a:solidFill>
            <a:schemeClr val="tx1"/>
          </a:solidFill>
          <a:latin typeface="+mn-lt"/>
          <a:ea typeface="+mn-ea"/>
        </a:defRPr>
      </a:lvl6pPr>
      <a:lvl7pPr marL="2970314" indent="-228486" algn="l" rtl="0" fontAlgn="base">
        <a:spcBef>
          <a:spcPct val="20000"/>
        </a:spcBef>
        <a:spcAft>
          <a:spcPct val="0"/>
        </a:spcAft>
        <a:buChar char="»"/>
        <a:defRPr kumimoji="1" sz="1199">
          <a:solidFill>
            <a:schemeClr val="tx1"/>
          </a:solidFill>
          <a:latin typeface="+mn-lt"/>
          <a:ea typeface="+mn-ea"/>
        </a:defRPr>
      </a:lvl7pPr>
      <a:lvl8pPr marL="3427286" indent="-228486" algn="l" rtl="0" fontAlgn="base">
        <a:spcBef>
          <a:spcPct val="20000"/>
        </a:spcBef>
        <a:spcAft>
          <a:spcPct val="0"/>
        </a:spcAft>
        <a:buChar char="»"/>
        <a:defRPr kumimoji="1" sz="1199">
          <a:solidFill>
            <a:schemeClr val="tx1"/>
          </a:solidFill>
          <a:latin typeface="+mn-lt"/>
          <a:ea typeface="+mn-ea"/>
        </a:defRPr>
      </a:lvl8pPr>
      <a:lvl9pPr marL="3884257" indent="-228486" algn="l" rtl="0" fontAlgn="base">
        <a:spcBef>
          <a:spcPct val="20000"/>
        </a:spcBef>
        <a:spcAft>
          <a:spcPct val="0"/>
        </a:spcAft>
        <a:buChar char="»"/>
        <a:defRPr kumimoji="1" sz="1199">
          <a:solidFill>
            <a:schemeClr val="tx1"/>
          </a:solidFill>
          <a:latin typeface="+mn-lt"/>
          <a:ea typeface="+mn-ea"/>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027" name="Rectangle 20"/>
          <p:cNvSpPr>
            <a:spLocks noChangeArrowheads="1"/>
          </p:cNvSpPr>
          <p:nvPr/>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latin typeface="Arial Unicode MS" pitchFamily="50" charset="-128"/>
                <a:ea typeface="Arial Unicode MS" pitchFamily="50" charset="-128"/>
                <a:cs typeface="Arial Unicode MS" pitchFamily="50" charset="-128"/>
              </a:rPr>
              <a:t>©2014 MIROKU JYOHO SERVICE CO., LTD. </a:t>
            </a:r>
          </a:p>
        </p:txBody>
      </p:sp>
      <p:sp>
        <p:nvSpPr>
          <p:cNvPr id="20" name="スライド番号プレースホルダ 18"/>
          <p:cNvSpPr txBox="1">
            <a:spLocks/>
          </p:cNvSpPr>
          <p:nvPr/>
        </p:nvSpPr>
        <p:spPr>
          <a:xfrm>
            <a:off x="7533827" y="7094986"/>
            <a:ext cx="2310289" cy="237467"/>
          </a:xfrm>
          <a:prstGeom prst="rect">
            <a:avLst/>
          </a:prstGeom>
          <a:ln>
            <a:noFill/>
          </a:ln>
        </p:spPr>
        <p:txBody>
          <a:bodyPr anchor="ctr"/>
          <a:lstStyle>
            <a:lvl1pPr algn="r">
              <a:defRPr sz="1200">
                <a:solidFill>
                  <a:schemeClr val="tx1"/>
                </a:solidFill>
              </a:defRPr>
            </a:lvl1pPr>
          </a:lstStyle>
          <a:p>
            <a:pPr defTabSz="913943" fontAlgn="base">
              <a:spcBef>
                <a:spcPct val="0"/>
              </a:spcBef>
              <a:spcAft>
                <a:spcPct val="0"/>
              </a:spcAft>
              <a:defRPr/>
            </a:pPr>
            <a:fld id="{222CBBCA-487D-47EE-9088-2C63918341C7}" type="slidenum">
              <a:rPr kumimoji="1" lang="ja-JP" altLang="en-US" sz="1199" smtClean="0">
                <a:solidFill>
                  <a:srgbClr val="808080">
                    <a:lumMod val="50000"/>
                  </a:srgbClr>
                </a:solidFill>
                <a:latin typeface="HGS創英角ｺﾞｼｯｸUB" pitchFamily="50" charset="-128"/>
                <a:ea typeface="HGS創英角ｺﾞｼｯｸUB" pitchFamily="50" charset="-128"/>
              </a:rPr>
              <a:pPr defTabSz="913943" fontAlgn="base">
                <a:spcBef>
                  <a:spcPct val="0"/>
                </a:spcBef>
                <a:spcAft>
                  <a:spcPct val="0"/>
                </a:spcAft>
                <a:defRPr/>
              </a:pPr>
              <a:t>‹#›</a:t>
            </a:fld>
            <a:endParaRPr kumimoji="1" lang="ja-JP" altLang="en-US" sz="1199">
              <a:solidFill>
                <a:srgbClr val="808080">
                  <a:lumMod val="50000"/>
                </a:srgbClr>
              </a:solidFill>
              <a:latin typeface="HGS創英角ｺﾞｼｯｸUB" pitchFamily="50" charset="-128"/>
              <a:ea typeface="HGS創英角ｺﾞｼｯｸUB" pitchFamily="50" charset="-128"/>
            </a:endParaRPr>
          </a:p>
        </p:txBody>
      </p:sp>
      <p:sp>
        <p:nvSpPr>
          <p:cNvPr id="15" name="角丸四角形 14"/>
          <p:cNvSpPr/>
          <p:nvPr/>
        </p:nvSpPr>
        <p:spPr bwMode="auto">
          <a:xfrm>
            <a:off x="272919" y="124714"/>
            <a:ext cx="9499794" cy="387806"/>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62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6" name="フリーフォーム 15"/>
          <p:cNvSpPr/>
          <p:nvPr/>
        </p:nvSpPr>
        <p:spPr bwMode="auto">
          <a:xfrm flipV="1">
            <a:off x="7541761" y="153757"/>
            <a:ext cx="2230952"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3922">
                <a:moveTo>
                  <a:pt x="0" y="0"/>
                </a:moveTo>
                <a:lnTo>
                  <a:pt x="21600" y="0"/>
                </a:lnTo>
                <a:lnTo>
                  <a:pt x="21600" y="0"/>
                </a:lnTo>
                <a:cubicBezTo>
                  <a:pt x="10800"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7" name="フリーフォーム 16"/>
          <p:cNvSpPr/>
          <p:nvPr/>
        </p:nvSpPr>
        <p:spPr bwMode="auto">
          <a:xfrm flipH="1" flipV="1">
            <a:off x="5670998" y="153757"/>
            <a:ext cx="2302356"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grpSp>
        <p:nvGrpSpPr>
          <p:cNvPr id="1032" name="グループ化 14"/>
          <p:cNvGrpSpPr>
            <a:grpSpLocks/>
          </p:cNvGrpSpPr>
          <p:nvPr/>
        </p:nvGrpSpPr>
        <p:grpSpPr bwMode="auto">
          <a:xfrm>
            <a:off x="128526" y="124714"/>
            <a:ext cx="6981642" cy="387806"/>
            <a:chOff x="200472" y="116631"/>
            <a:chExt cx="6912768" cy="360363"/>
          </a:xfrm>
        </p:grpSpPr>
        <p:sp>
          <p:nvSpPr>
            <p:cNvPr id="19" name="フリーフォーム 18"/>
            <p:cNvSpPr/>
            <p:nvPr userDrawn="1"/>
          </p:nvSpPr>
          <p:spPr bwMode="auto">
            <a:xfrm>
              <a:off x="3152538" y="116631"/>
              <a:ext cx="3960702" cy="360363"/>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1750"/>
                <a:gd name="connsiteX1" fmla="*/ 21600 w 21600"/>
                <a:gd name="connsiteY1" fmla="*/ 0 h 21750"/>
                <a:gd name="connsiteX2" fmla="*/ 21600 w 21600"/>
                <a:gd name="connsiteY2" fmla="*/ 0 h 21750"/>
                <a:gd name="connsiteX3" fmla="*/ 0 w 21600"/>
                <a:gd name="connsiteY3" fmla="*/ 21750 h 21750"/>
                <a:gd name="connsiteX4" fmla="*/ 0 w 21600"/>
                <a:gd name="connsiteY4" fmla="*/ 0 h 2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750">
                  <a:moveTo>
                    <a:pt x="0" y="0"/>
                  </a:moveTo>
                  <a:lnTo>
                    <a:pt x="21600" y="0"/>
                  </a:lnTo>
                  <a:lnTo>
                    <a:pt x="21600" y="0"/>
                  </a:lnTo>
                  <a:cubicBezTo>
                    <a:pt x="10800" y="0"/>
                    <a:pt x="10722" y="19432"/>
                    <a:pt x="0" y="21750"/>
                  </a:cubicBezTo>
                  <a:lnTo>
                    <a:pt x="0" y="0"/>
                  </a:lnTo>
                  <a:close/>
                </a:path>
              </a:pathLst>
            </a:cu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599">
                <a:solidFill>
                  <a:srgbClr val="000000"/>
                </a:solidFill>
                <a:latin typeface="HGS創英角ｺﾞｼｯｸUB" pitchFamily="50" charset="-128"/>
                <a:ea typeface="HGS創英角ｺﾞｼｯｸUB" pitchFamily="50" charset="-128"/>
              </a:endParaRPr>
            </a:p>
          </p:txBody>
        </p:sp>
        <p:sp>
          <p:nvSpPr>
            <p:cNvPr id="24" name="正方形/長方形 23"/>
            <p:cNvSpPr/>
            <p:nvPr userDrawn="1"/>
          </p:nvSpPr>
          <p:spPr bwMode="auto">
            <a:xfrm>
              <a:off x="200472" y="116631"/>
              <a:ext cx="3168875" cy="360363"/>
            </a:xfrm>
            <a:prstGeom prst="rect">
              <a:avLst/>
            </a:pr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grpSp>
      <p:sp>
        <p:nvSpPr>
          <p:cNvPr id="1033" name="Rectangle 12"/>
          <p:cNvSpPr>
            <a:spLocks noGrp="1" noChangeArrowheads="1"/>
          </p:cNvSpPr>
          <p:nvPr>
            <p:ph type="title"/>
          </p:nvPr>
        </p:nvSpPr>
        <p:spPr bwMode="auto">
          <a:xfrm>
            <a:off x="128526" y="137368"/>
            <a:ext cx="81478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27" name="Rectangle 12"/>
          <p:cNvSpPr txBox="1">
            <a:spLocks noChangeArrowheads="1"/>
          </p:cNvSpPr>
          <p:nvPr/>
        </p:nvSpPr>
        <p:spPr bwMode="auto">
          <a:xfrm>
            <a:off x="6929281" y="327921"/>
            <a:ext cx="291483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0"/>
              </a:spcBef>
              <a:spcAft>
                <a:spcPct val="0"/>
              </a:spcAft>
              <a:defRPr/>
            </a:pPr>
            <a:r>
              <a:rPr lang="en-US" altLang="ja-JP" sz="800">
                <a:solidFill>
                  <a:srgbClr val="FFFFFF"/>
                </a:solidFill>
                <a:latin typeface="Arial Black" pitchFamily="34" charset="0"/>
                <a:ea typeface="HGP創英角ｺﾞｼｯｸUB" pitchFamily="50" charset="-128"/>
              </a:rPr>
              <a:t>Creativity Tool for Optimization</a:t>
            </a:r>
            <a:r>
              <a:rPr lang="ja-JP" altLang="en-US" sz="800">
                <a:solidFill>
                  <a:srgbClr val="FFFFFF"/>
                </a:solidFill>
                <a:latin typeface="Arial Black" pitchFamily="34" charset="0"/>
                <a:ea typeface="HGP創英角ｺﾞｼｯｸUB" pitchFamily="50" charset="-128"/>
              </a:rPr>
              <a:t>  </a:t>
            </a:r>
            <a:r>
              <a:rPr lang="en-US" altLang="ja-JP" sz="800">
                <a:solidFill>
                  <a:srgbClr val="FFFFFF"/>
                </a:solidFill>
                <a:latin typeface="Arial Black" pitchFamily="34" charset="0"/>
                <a:ea typeface="HGP創英角ｺﾞｼｯｸUB" pitchFamily="50" charset="-128"/>
              </a:rPr>
              <a:t>of Management</a:t>
            </a:r>
            <a:endParaRPr lang="ja-JP" altLang="en-US" sz="800">
              <a:solidFill>
                <a:srgbClr val="FFFFFF"/>
              </a:solidFill>
              <a:latin typeface="Arial Black" pitchFamily="34" charset="0"/>
              <a:ea typeface="HGP創英角ｺﾞｼｯｸUB" pitchFamily="50" charset="-128"/>
            </a:endParaRPr>
          </a:p>
        </p:txBody>
      </p:sp>
      <p:pic>
        <p:nvPicPr>
          <p:cNvPr id="1035" name="Picture 4" descr="http://mjsintra.mjs.co.jp/hansoku/gazou/11_Galileopt_NX-I/Galileopt_NX-I_R_white.png"/>
          <p:cNvPicPr>
            <a:picLocks noChangeAspect="1" noChangeArrowheads="1"/>
          </p:cNvPicPr>
          <p:nvPr/>
        </p:nvPicPr>
        <p:blipFill>
          <a:blip r:embed="rId15" cstate="email">
            <a:extLst>
              <a:ext uri="{28A0092B-C50C-407E-A947-70E740481C1C}">
                <a14:useLocalDpi xmlns:a14="http://schemas.microsoft.com/office/drawing/2010/main" val="0"/>
              </a:ext>
            </a:extLst>
          </a:blip>
          <a:srcRect/>
          <a:stretch>
            <a:fillRect/>
          </a:stretch>
        </p:blipFill>
        <p:spPr bwMode="auto">
          <a:xfrm>
            <a:off x="7776598" y="117880"/>
            <a:ext cx="1973901" cy="360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6633142"/>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Lst>
  <p:hf hdr="0" dt="0"/>
  <p:txStyles>
    <p:titleStyle>
      <a:lvl1pPr algn="l" rtl="0" eaLnBrk="0" fontAlgn="base" hangingPunct="0">
        <a:spcBef>
          <a:spcPct val="0"/>
        </a:spcBef>
        <a:spcAft>
          <a:spcPct val="0"/>
        </a:spcAft>
        <a:defRPr kumimoji="1">
          <a:solidFill>
            <a:schemeClr val="bg1"/>
          </a:solidFill>
          <a:latin typeface="HGP創英角ｺﾞｼｯｸUB" pitchFamily="50" charset="-128"/>
          <a:ea typeface="HGP創英角ｺﾞｼｯｸUB" pitchFamily="50" charset="-128"/>
          <a:cs typeface="+mj-cs"/>
        </a:defRPr>
      </a:lvl1pPr>
      <a:lvl2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5pPr>
      <a:lvl6pPr marL="456971"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6pPr>
      <a:lvl7pPr marL="913943"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7pPr>
      <a:lvl8pPr marL="1370914"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8pPr>
      <a:lvl9pPr marL="1827886"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9pPr>
    </p:titleStyle>
    <p:bodyStyle>
      <a:lvl1pPr marL="342729" indent="-342729" algn="l" rtl="0" eaLnBrk="0" fontAlgn="base" hangingPunct="0">
        <a:spcBef>
          <a:spcPct val="20000"/>
        </a:spcBef>
        <a:spcAft>
          <a:spcPct val="0"/>
        </a:spcAft>
        <a:buChar char="•"/>
        <a:defRPr kumimoji="1" sz="1599">
          <a:solidFill>
            <a:schemeClr val="tx1"/>
          </a:solidFill>
          <a:latin typeface="+mn-lt"/>
          <a:ea typeface="+mn-ea"/>
          <a:cs typeface="+mn-cs"/>
        </a:defRPr>
      </a:lvl1pPr>
      <a:lvl2pPr marL="742579" indent="-285607" algn="l" rtl="0" eaLnBrk="0" fontAlgn="base" hangingPunct="0">
        <a:spcBef>
          <a:spcPct val="20000"/>
        </a:spcBef>
        <a:spcAft>
          <a:spcPct val="0"/>
        </a:spcAft>
        <a:buChar char="–"/>
        <a:defRPr kumimoji="1" sz="1599">
          <a:solidFill>
            <a:schemeClr val="tx1"/>
          </a:solidFill>
          <a:latin typeface="+mn-lt"/>
          <a:ea typeface="+mn-ea"/>
        </a:defRPr>
      </a:lvl2pPr>
      <a:lvl3pPr marL="1142429" indent="-228486" algn="l" rtl="0" eaLnBrk="0" fontAlgn="base" hangingPunct="0">
        <a:spcBef>
          <a:spcPct val="20000"/>
        </a:spcBef>
        <a:spcAft>
          <a:spcPct val="0"/>
        </a:spcAft>
        <a:buChar char="•"/>
        <a:defRPr kumimoji="1" sz="1399">
          <a:solidFill>
            <a:schemeClr val="tx1"/>
          </a:solidFill>
          <a:latin typeface="+mn-lt"/>
          <a:ea typeface="+mn-ea"/>
        </a:defRPr>
      </a:lvl3pPr>
      <a:lvl4pPr marL="1599400" indent="-228486" algn="l" rtl="0" eaLnBrk="0" fontAlgn="base" hangingPunct="0">
        <a:spcBef>
          <a:spcPct val="20000"/>
        </a:spcBef>
        <a:spcAft>
          <a:spcPct val="0"/>
        </a:spcAft>
        <a:buChar char="–"/>
        <a:defRPr kumimoji="1" sz="1199">
          <a:solidFill>
            <a:schemeClr val="tx1"/>
          </a:solidFill>
          <a:latin typeface="+mn-lt"/>
          <a:ea typeface="+mn-ea"/>
        </a:defRPr>
      </a:lvl4pPr>
      <a:lvl5pPr marL="2056371" indent="-228486" algn="l" rtl="0" eaLnBrk="0" fontAlgn="base" hangingPunct="0">
        <a:spcBef>
          <a:spcPct val="20000"/>
        </a:spcBef>
        <a:spcAft>
          <a:spcPct val="0"/>
        </a:spcAft>
        <a:buChar char="»"/>
        <a:defRPr kumimoji="1" sz="1199">
          <a:solidFill>
            <a:schemeClr val="tx1"/>
          </a:solidFill>
          <a:latin typeface="+mn-lt"/>
          <a:ea typeface="+mn-ea"/>
        </a:defRPr>
      </a:lvl5pPr>
      <a:lvl6pPr marL="2513343" indent="-228486" algn="l" rtl="0" fontAlgn="base">
        <a:spcBef>
          <a:spcPct val="20000"/>
        </a:spcBef>
        <a:spcAft>
          <a:spcPct val="0"/>
        </a:spcAft>
        <a:buChar char="»"/>
        <a:defRPr kumimoji="1" sz="1199">
          <a:solidFill>
            <a:schemeClr val="tx1"/>
          </a:solidFill>
          <a:latin typeface="+mn-lt"/>
          <a:ea typeface="+mn-ea"/>
        </a:defRPr>
      </a:lvl6pPr>
      <a:lvl7pPr marL="2970314" indent="-228486" algn="l" rtl="0" fontAlgn="base">
        <a:spcBef>
          <a:spcPct val="20000"/>
        </a:spcBef>
        <a:spcAft>
          <a:spcPct val="0"/>
        </a:spcAft>
        <a:buChar char="»"/>
        <a:defRPr kumimoji="1" sz="1199">
          <a:solidFill>
            <a:schemeClr val="tx1"/>
          </a:solidFill>
          <a:latin typeface="+mn-lt"/>
          <a:ea typeface="+mn-ea"/>
        </a:defRPr>
      </a:lvl7pPr>
      <a:lvl8pPr marL="3427286" indent="-228486" algn="l" rtl="0" fontAlgn="base">
        <a:spcBef>
          <a:spcPct val="20000"/>
        </a:spcBef>
        <a:spcAft>
          <a:spcPct val="0"/>
        </a:spcAft>
        <a:buChar char="»"/>
        <a:defRPr kumimoji="1" sz="1199">
          <a:solidFill>
            <a:schemeClr val="tx1"/>
          </a:solidFill>
          <a:latin typeface="+mn-lt"/>
          <a:ea typeface="+mn-ea"/>
        </a:defRPr>
      </a:lvl8pPr>
      <a:lvl9pPr marL="3884257" indent="-228486" algn="l" rtl="0" fontAlgn="base">
        <a:spcBef>
          <a:spcPct val="20000"/>
        </a:spcBef>
        <a:spcAft>
          <a:spcPct val="0"/>
        </a:spcAft>
        <a:buChar char="»"/>
        <a:defRPr kumimoji="1" sz="1199">
          <a:solidFill>
            <a:schemeClr val="tx1"/>
          </a:solidFill>
          <a:latin typeface="+mn-lt"/>
          <a:ea typeface="+mn-ea"/>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027" name="Rectangle 20"/>
          <p:cNvSpPr>
            <a:spLocks noChangeArrowheads="1"/>
          </p:cNvSpPr>
          <p:nvPr/>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latin typeface="Arial Unicode MS" pitchFamily="50" charset="-128"/>
                <a:ea typeface="Arial Unicode MS" pitchFamily="50" charset="-128"/>
                <a:cs typeface="Arial Unicode MS" pitchFamily="50" charset="-128"/>
              </a:rPr>
              <a:t>©2014 MIROKU JYOHO SERVICE CO., LTD. </a:t>
            </a:r>
          </a:p>
        </p:txBody>
      </p:sp>
      <p:sp>
        <p:nvSpPr>
          <p:cNvPr id="20" name="スライド番号プレースホルダ 18"/>
          <p:cNvSpPr txBox="1">
            <a:spLocks/>
          </p:cNvSpPr>
          <p:nvPr/>
        </p:nvSpPr>
        <p:spPr>
          <a:xfrm>
            <a:off x="7533827" y="7094986"/>
            <a:ext cx="2310289" cy="237467"/>
          </a:xfrm>
          <a:prstGeom prst="rect">
            <a:avLst/>
          </a:prstGeom>
          <a:ln>
            <a:noFill/>
          </a:ln>
        </p:spPr>
        <p:txBody>
          <a:bodyPr anchor="ctr"/>
          <a:lstStyle>
            <a:lvl1pPr algn="r">
              <a:defRPr sz="1200">
                <a:solidFill>
                  <a:schemeClr val="tx1"/>
                </a:solidFill>
              </a:defRPr>
            </a:lvl1pPr>
          </a:lstStyle>
          <a:p>
            <a:pPr defTabSz="913943" fontAlgn="base">
              <a:spcBef>
                <a:spcPct val="0"/>
              </a:spcBef>
              <a:spcAft>
                <a:spcPct val="0"/>
              </a:spcAft>
              <a:defRPr/>
            </a:pPr>
            <a:fld id="{222CBBCA-487D-47EE-9088-2C63918341C7}" type="slidenum">
              <a:rPr kumimoji="1" lang="ja-JP" altLang="en-US" sz="1199" smtClean="0">
                <a:solidFill>
                  <a:srgbClr val="808080">
                    <a:lumMod val="50000"/>
                  </a:srgbClr>
                </a:solidFill>
                <a:latin typeface="HGS創英角ｺﾞｼｯｸUB" pitchFamily="50" charset="-128"/>
                <a:ea typeface="HGS創英角ｺﾞｼｯｸUB" pitchFamily="50" charset="-128"/>
              </a:rPr>
              <a:pPr defTabSz="913943" fontAlgn="base">
                <a:spcBef>
                  <a:spcPct val="0"/>
                </a:spcBef>
                <a:spcAft>
                  <a:spcPct val="0"/>
                </a:spcAft>
                <a:defRPr/>
              </a:pPr>
              <a:t>‹#›</a:t>
            </a:fld>
            <a:endParaRPr kumimoji="1" lang="ja-JP" altLang="en-US" sz="1199">
              <a:solidFill>
                <a:srgbClr val="808080">
                  <a:lumMod val="50000"/>
                </a:srgbClr>
              </a:solidFill>
              <a:latin typeface="HGS創英角ｺﾞｼｯｸUB" pitchFamily="50" charset="-128"/>
              <a:ea typeface="HGS創英角ｺﾞｼｯｸUB" pitchFamily="50" charset="-128"/>
            </a:endParaRPr>
          </a:p>
        </p:txBody>
      </p:sp>
      <p:sp>
        <p:nvSpPr>
          <p:cNvPr id="15" name="角丸四角形 14"/>
          <p:cNvSpPr/>
          <p:nvPr/>
        </p:nvSpPr>
        <p:spPr bwMode="auto">
          <a:xfrm>
            <a:off x="272919" y="124714"/>
            <a:ext cx="9499794" cy="387806"/>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62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6" name="フリーフォーム 15"/>
          <p:cNvSpPr/>
          <p:nvPr/>
        </p:nvSpPr>
        <p:spPr bwMode="auto">
          <a:xfrm flipV="1">
            <a:off x="7541761" y="153757"/>
            <a:ext cx="2230952"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3922">
                <a:moveTo>
                  <a:pt x="0" y="0"/>
                </a:moveTo>
                <a:lnTo>
                  <a:pt x="21600" y="0"/>
                </a:lnTo>
                <a:lnTo>
                  <a:pt x="21600" y="0"/>
                </a:lnTo>
                <a:cubicBezTo>
                  <a:pt x="10800"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7" name="フリーフォーム 16"/>
          <p:cNvSpPr/>
          <p:nvPr/>
        </p:nvSpPr>
        <p:spPr bwMode="auto">
          <a:xfrm flipH="1" flipV="1">
            <a:off x="5670998" y="153757"/>
            <a:ext cx="2302356"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grpSp>
        <p:nvGrpSpPr>
          <p:cNvPr id="1032" name="グループ化 14"/>
          <p:cNvGrpSpPr>
            <a:grpSpLocks/>
          </p:cNvGrpSpPr>
          <p:nvPr/>
        </p:nvGrpSpPr>
        <p:grpSpPr bwMode="auto">
          <a:xfrm>
            <a:off x="128526" y="124714"/>
            <a:ext cx="6981642" cy="387806"/>
            <a:chOff x="200472" y="116631"/>
            <a:chExt cx="6912768" cy="360363"/>
          </a:xfrm>
        </p:grpSpPr>
        <p:sp>
          <p:nvSpPr>
            <p:cNvPr id="19" name="フリーフォーム 18"/>
            <p:cNvSpPr/>
            <p:nvPr userDrawn="1"/>
          </p:nvSpPr>
          <p:spPr bwMode="auto">
            <a:xfrm>
              <a:off x="3152538" y="116631"/>
              <a:ext cx="3960702" cy="360363"/>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1750"/>
                <a:gd name="connsiteX1" fmla="*/ 21600 w 21600"/>
                <a:gd name="connsiteY1" fmla="*/ 0 h 21750"/>
                <a:gd name="connsiteX2" fmla="*/ 21600 w 21600"/>
                <a:gd name="connsiteY2" fmla="*/ 0 h 21750"/>
                <a:gd name="connsiteX3" fmla="*/ 0 w 21600"/>
                <a:gd name="connsiteY3" fmla="*/ 21750 h 21750"/>
                <a:gd name="connsiteX4" fmla="*/ 0 w 21600"/>
                <a:gd name="connsiteY4" fmla="*/ 0 h 2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750">
                  <a:moveTo>
                    <a:pt x="0" y="0"/>
                  </a:moveTo>
                  <a:lnTo>
                    <a:pt x="21600" y="0"/>
                  </a:lnTo>
                  <a:lnTo>
                    <a:pt x="21600" y="0"/>
                  </a:lnTo>
                  <a:cubicBezTo>
                    <a:pt x="10800" y="0"/>
                    <a:pt x="10722" y="19432"/>
                    <a:pt x="0" y="21750"/>
                  </a:cubicBezTo>
                  <a:lnTo>
                    <a:pt x="0" y="0"/>
                  </a:lnTo>
                  <a:close/>
                </a:path>
              </a:pathLst>
            </a:cu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599">
                <a:solidFill>
                  <a:srgbClr val="000000"/>
                </a:solidFill>
                <a:latin typeface="HGS創英角ｺﾞｼｯｸUB" pitchFamily="50" charset="-128"/>
                <a:ea typeface="HGS創英角ｺﾞｼｯｸUB" pitchFamily="50" charset="-128"/>
              </a:endParaRPr>
            </a:p>
          </p:txBody>
        </p:sp>
        <p:sp>
          <p:nvSpPr>
            <p:cNvPr id="24" name="正方形/長方形 23"/>
            <p:cNvSpPr/>
            <p:nvPr userDrawn="1"/>
          </p:nvSpPr>
          <p:spPr bwMode="auto">
            <a:xfrm>
              <a:off x="200472" y="116631"/>
              <a:ext cx="3168875" cy="360363"/>
            </a:xfrm>
            <a:prstGeom prst="rect">
              <a:avLst/>
            </a:pr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grpSp>
      <p:sp>
        <p:nvSpPr>
          <p:cNvPr id="1033" name="Rectangle 12"/>
          <p:cNvSpPr>
            <a:spLocks noGrp="1" noChangeArrowheads="1"/>
          </p:cNvSpPr>
          <p:nvPr>
            <p:ph type="title"/>
          </p:nvPr>
        </p:nvSpPr>
        <p:spPr bwMode="auto">
          <a:xfrm>
            <a:off x="128526" y="137368"/>
            <a:ext cx="81478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27" name="Rectangle 12"/>
          <p:cNvSpPr txBox="1">
            <a:spLocks noChangeArrowheads="1"/>
          </p:cNvSpPr>
          <p:nvPr/>
        </p:nvSpPr>
        <p:spPr bwMode="auto">
          <a:xfrm>
            <a:off x="6929281" y="327921"/>
            <a:ext cx="291483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0"/>
              </a:spcBef>
              <a:spcAft>
                <a:spcPct val="0"/>
              </a:spcAft>
              <a:defRPr/>
            </a:pPr>
            <a:r>
              <a:rPr lang="en-US" altLang="ja-JP" sz="800">
                <a:solidFill>
                  <a:srgbClr val="FFFFFF"/>
                </a:solidFill>
                <a:latin typeface="Arial Black" pitchFamily="34" charset="0"/>
                <a:ea typeface="HGP創英角ｺﾞｼｯｸUB" pitchFamily="50" charset="-128"/>
              </a:rPr>
              <a:t>Creativity Tool for Optimization</a:t>
            </a:r>
            <a:r>
              <a:rPr lang="ja-JP" altLang="en-US" sz="800">
                <a:solidFill>
                  <a:srgbClr val="FFFFFF"/>
                </a:solidFill>
                <a:latin typeface="Arial Black" pitchFamily="34" charset="0"/>
                <a:ea typeface="HGP創英角ｺﾞｼｯｸUB" pitchFamily="50" charset="-128"/>
              </a:rPr>
              <a:t>  </a:t>
            </a:r>
            <a:r>
              <a:rPr lang="en-US" altLang="ja-JP" sz="800">
                <a:solidFill>
                  <a:srgbClr val="FFFFFF"/>
                </a:solidFill>
                <a:latin typeface="Arial Black" pitchFamily="34" charset="0"/>
                <a:ea typeface="HGP創英角ｺﾞｼｯｸUB" pitchFamily="50" charset="-128"/>
              </a:rPr>
              <a:t>of Management</a:t>
            </a:r>
            <a:endParaRPr lang="ja-JP" altLang="en-US" sz="800">
              <a:solidFill>
                <a:srgbClr val="FFFFFF"/>
              </a:solidFill>
              <a:latin typeface="Arial Black" pitchFamily="34" charset="0"/>
              <a:ea typeface="HGP創英角ｺﾞｼｯｸUB" pitchFamily="50" charset="-128"/>
            </a:endParaRPr>
          </a:p>
        </p:txBody>
      </p:sp>
      <p:pic>
        <p:nvPicPr>
          <p:cNvPr id="1035" name="Picture 4" descr="http://mjsintra.mjs.co.jp/hansoku/gazou/11_Galileopt_NX-I/Galileopt_NX-I_R_white.png"/>
          <p:cNvPicPr>
            <a:picLocks noChangeAspect="1" noChangeArrowheads="1"/>
          </p:cNvPicPr>
          <p:nvPr/>
        </p:nvPicPr>
        <p:blipFill>
          <a:blip r:embed="rId15" cstate="email">
            <a:extLst>
              <a:ext uri="{28A0092B-C50C-407E-A947-70E740481C1C}">
                <a14:useLocalDpi xmlns:a14="http://schemas.microsoft.com/office/drawing/2010/main" val="0"/>
              </a:ext>
            </a:extLst>
          </a:blip>
          <a:srcRect/>
          <a:stretch>
            <a:fillRect/>
          </a:stretch>
        </p:blipFill>
        <p:spPr bwMode="auto">
          <a:xfrm>
            <a:off x="7776598" y="117880"/>
            <a:ext cx="1973901" cy="360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8135949"/>
      </p:ext>
    </p:extLst>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 id="2147483903" r:id="rId12"/>
    <p:sldLayoutId id="2147483904" r:id="rId13"/>
  </p:sldLayoutIdLst>
  <p:hf hdr="0" dt="0"/>
  <p:txStyles>
    <p:titleStyle>
      <a:lvl1pPr algn="l" rtl="0" eaLnBrk="0" fontAlgn="base" hangingPunct="0">
        <a:spcBef>
          <a:spcPct val="0"/>
        </a:spcBef>
        <a:spcAft>
          <a:spcPct val="0"/>
        </a:spcAft>
        <a:defRPr kumimoji="1">
          <a:solidFill>
            <a:schemeClr val="bg1"/>
          </a:solidFill>
          <a:latin typeface="HGP創英角ｺﾞｼｯｸUB" pitchFamily="50" charset="-128"/>
          <a:ea typeface="HGP創英角ｺﾞｼｯｸUB" pitchFamily="50" charset="-128"/>
          <a:cs typeface="+mj-cs"/>
        </a:defRPr>
      </a:lvl1pPr>
      <a:lvl2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5pPr>
      <a:lvl6pPr marL="456971"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6pPr>
      <a:lvl7pPr marL="913943"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7pPr>
      <a:lvl8pPr marL="1370914"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8pPr>
      <a:lvl9pPr marL="1827886"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9pPr>
    </p:titleStyle>
    <p:bodyStyle>
      <a:lvl1pPr marL="342729" indent="-342729" algn="l" rtl="0" eaLnBrk="0" fontAlgn="base" hangingPunct="0">
        <a:spcBef>
          <a:spcPct val="20000"/>
        </a:spcBef>
        <a:spcAft>
          <a:spcPct val="0"/>
        </a:spcAft>
        <a:buChar char="•"/>
        <a:defRPr kumimoji="1" sz="1599">
          <a:solidFill>
            <a:schemeClr val="tx1"/>
          </a:solidFill>
          <a:latin typeface="+mn-lt"/>
          <a:ea typeface="+mn-ea"/>
          <a:cs typeface="+mn-cs"/>
        </a:defRPr>
      </a:lvl1pPr>
      <a:lvl2pPr marL="742579" indent="-285607" algn="l" rtl="0" eaLnBrk="0" fontAlgn="base" hangingPunct="0">
        <a:spcBef>
          <a:spcPct val="20000"/>
        </a:spcBef>
        <a:spcAft>
          <a:spcPct val="0"/>
        </a:spcAft>
        <a:buChar char="–"/>
        <a:defRPr kumimoji="1" sz="1599">
          <a:solidFill>
            <a:schemeClr val="tx1"/>
          </a:solidFill>
          <a:latin typeface="+mn-lt"/>
          <a:ea typeface="+mn-ea"/>
        </a:defRPr>
      </a:lvl2pPr>
      <a:lvl3pPr marL="1142429" indent="-228486" algn="l" rtl="0" eaLnBrk="0" fontAlgn="base" hangingPunct="0">
        <a:spcBef>
          <a:spcPct val="20000"/>
        </a:spcBef>
        <a:spcAft>
          <a:spcPct val="0"/>
        </a:spcAft>
        <a:buChar char="•"/>
        <a:defRPr kumimoji="1" sz="1399">
          <a:solidFill>
            <a:schemeClr val="tx1"/>
          </a:solidFill>
          <a:latin typeface="+mn-lt"/>
          <a:ea typeface="+mn-ea"/>
        </a:defRPr>
      </a:lvl3pPr>
      <a:lvl4pPr marL="1599400" indent="-228486" algn="l" rtl="0" eaLnBrk="0" fontAlgn="base" hangingPunct="0">
        <a:spcBef>
          <a:spcPct val="20000"/>
        </a:spcBef>
        <a:spcAft>
          <a:spcPct val="0"/>
        </a:spcAft>
        <a:buChar char="–"/>
        <a:defRPr kumimoji="1" sz="1199">
          <a:solidFill>
            <a:schemeClr val="tx1"/>
          </a:solidFill>
          <a:latin typeface="+mn-lt"/>
          <a:ea typeface="+mn-ea"/>
        </a:defRPr>
      </a:lvl4pPr>
      <a:lvl5pPr marL="2056371" indent="-228486" algn="l" rtl="0" eaLnBrk="0" fontAlgn="base" hangingPunct="0">
        <a:spcBef>
          <a:spcPct val="20000"/>
        </a:spcBef>
        <a:spcAft>
          <a:spcPct val="0"/>
        </a:spcAft>
        <a:buChar char="»"/>
        <a:defRPr kumimoji="1" sz="1199">
          <a:solidFill>
            <a:schemeClr val="tx1"/>
          </a:solidFill>
          <a:latin typeface="+mn-lt"/>
          <a:ea typeface="+mn-ea"/>
        </a:defRPr>
      </a:lvl5pPr>
      <a:lvl6pPr marL="2513343" indent="-228486" algn="l" rtl="0" fontAlgn="base">
        <a:spcBef>
          <a:spcPct val="20000"/>
        </a:spcBef>
        <a:spcAft>
          <a:spcPct val="0"/>
        </a:spcAft>
        <a:buChar char="»"/>
        <a:defRPr kumimoji="1" sz="1199">
          <a:solidFill>
            <a:schemeClr val="tx1"/>
          </a:solidFill>
          <a:latin typeface="+mn-lt"/>
          <a:ea typeface="+mn-ea"/>
        </a:defRPr>
      </a:lvl6pPr>
      <a:lvl7pPr marL="2970314" indent="-228486" algn="l" rtl="0" fontAlgn="base">
        <a:spcBef>
          <a:spcPct val="20000"/>
        </a:spcBef>
        <a:spcAft>
          <a:spcPct val="0"/>
        </a:spcAft>
        <a:buChar char="»"/>
        <a:defRPr kumimoji="1" sz="1199">
          <a:solidFill>
            <a:schemeClr val="tx1"/>
          </a:solidFill>
          <a:latin typeface="+mn-lt"/>
          <a:ea typeface="+mn-ea"/>
        </a:defRPr>
      </a:lvl7pPr>
      <a:lvl8pPr marL="3427286" indent="-228486" algn="l" rtl="0" fontAlgn="base">
        <a:spcBef>
          <a:spcPct val="20000"/>
        </a:spcBef>
        <a:spcAft>
          <a:spcPct val="0"/>
        </a:spcAft>
        <a:buChar char="»"/>
        <a:defRPr kumimoji="1" sz="1199">
          <a:solidFill>
            <a:schemeClr val="tx1"/>
          </a:solidFill>
          <a:latin typeface="+mn-lt"/>
          <a:ea typeface="+mn-ea"/>
        </a:defRPr>
      </a:lvl8pPr>
      <a:lvl9pPr marL="3884257" indent="-228486" algn="l" rtl="0" fontAlgn="base">
        <a:spcBef>
          <a:spcPct val="20000"/>
        </a:spcBef>
        <a:spcAft>
          <a:spcPct val="0"/>
        </a:spcAft>
        <a:buChar char="»"/>
        <a:defRPr kumimoji="1" sz="1199">
          <a:solidFill>
            <a:schemeClr val="tx1"/>
          </a:solidFill>
          <a:latin typeface="+mn-lt"/>
          <a:ea typeface="+mn-ea"/>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027" name="Rectangle 20"/>
          <p:cNvSpPr>
            <a:spLocks noChangeArrowheads="1"/>
          </p:cNvSpPr>
          <p:nvPr/>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latin typeface="Arial Unicode MS" pitchFamily="50" charset="-128"/>
                <a:ea typeface="Arial Unicode MS" pitchFamily="50" charset="-128"/>
                <a:cs typeface="Arial Unicode MS" pitchFamily="50" charset="-128"/>
              </a:rPr>
              <a:t>©2014 MIROKU JYOHO SERVICE CO., LTD. </a:t>
            </a:r>
          </a:p>
        </p:txBody>
      </p:sp>
      <p:sp>
        <p:nvSpPr>
          <p:cNvPr id="20" name="スライド番号プレースホルダ 18"/>
          <p:cNvSpPr txBox="1">
            <a:spLocks/>
          </p:cNvSpPr>
          <p:nvPr/>
        </p:nvSpPr>
        <p:spPr>
          <a:xfrm>
            <a:off x="7533827" y="7094986"/>
            <a:ext cx="2310289" cy="237467"/>
          </a:xfrm>
          <a:prstGeom prst="rect">
            <a:avLst/>
          </a:prstGeom>
          <a:ln>
            <a:noFill/>
          </a:ln>
        </p:spPr>
        <p:txBody>
          <a:bodyPr anchor="ctr"/>
          <a:lstStyle>
            <a:lvl1pPr algn="r">
              <a:defRPr sz="1200">
                <a:solidFill>
                  <a:schemeClr val="tx1"/>
                </a:solidFill>
              </a:defRPr>
            </a:lvl1pPr>
          </a:lstStyle>
          <a:p>
            <a:pPr defTabSz="913943" fontAlgn="base">
              <a:spcBef>
                <a:spcPct val="0"/>
              </a:spcBef>
              <a:spcAft>
                <a:spcPct val="0"/>
              </a:spcAft>
              <a:defRPr/>
            </a:pPr>
            <a:fld id="{222CBBCA-487D-47EE-9088-2C63918341C7}" type="slidenum">
              <a:rPr kumimoji="1" lang="ja-JP" altLang="en-US" sz="1199" smtClean="0">
                <a:solidFill>
                  <a:srgbClr val="808080">
                    <a:lumMod val="50000"/>
                  </a:srgbClr>
                </a:solidFill>
                <a:latin typeface="HGS創英角ｺﾞｼｯｸUB" pitchFamily="50" charset="-128"/>
                <a:ea typeface="HGS創英角ｺﾞｼｯｸUB" pitchFamily="50" charset="-128"/>
              </a:rPr>
              <a:pPr defTabSz="913943" fontAlgn="base">
                <a:spcBef>
                  <a:spcPct val="0"/>
                </a:spcBef>
                <a:spcAft>
                  <a:spcPct val="0"/>
                </a:spcAft>
                <a:defRPr/>
              </a:pPr>
              <a:t>‹#›</a:t>
            </a:fld>
            <a:endParaRPr kumimoji="1" lang="ja-JP" altLang="en-US" sz="1199">
              <a:solidFill>
                <a:srgbClr val="808080">
                  <a:lumMod val="50000"/>
                </a:srgbClr>
              </a:solidFill>
              <a:latin typeface="HGS創英角ｺﾞｼｯｸUB" pitchFamily="50" charset="-128"/>
              <a:ea typeface="HGS創英角ｺﾞｼｯｸUB" pitchFamily="50" charset="-128"/>
            </a:endParaRPr>
          </a:p>
        </p:txBody>
      </p:sp>
      <p:sp>
        <p:nvSpPr>
          <p:cNvPr id="15" name="角丸四角形 14"/>
          <p:cNvSpPr/>
          <p:nvPr/>
        </p:nvSpPr>
        <p:spPr bwMode="auto">
          <a:xfrm>
            <a:off x="272919" y="124714"/>
            <a:ext cx="9499794" cy="387806"/>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62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6" name="フリーフォーム 15"/>
          <p:cNvSpPr/>
          <p:nvPr/>
        </p:nvSpPr>
        <p:spPr bwMode="auto">
          <a:xfrm flipV="1">
            <a:off x="7541761" y="153757"/>
            <a:ext cx="2230952"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3922">
                <a:moveTo>
                  <a:pt x="0" y="0"/>
                </a:moveTo>
                <a:lnTo>
                  <a:pt x="21600" y="0"/>
                </a:lnTo>
                <a:lnTo>
                  <a:pt x="21600" y="0"/>
                </a:lnTo>
                <a:cubicBezTo>
                  <a:pt x="10800"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sp>
        <p:nvSpPr>
          <p:cNvPr id="17" name="フリーフォーム 16"/>
          <p:cNvSpPr/>
          <p:nvPr/>
        </p:nvSpPr>
        <p:spPr bwMode="auto">
          <a:xfrm flipH="1" flipV="1">
            <a:off x="5670998" y="153757"/>
            <a:ext cx="2302356"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grpSp>
        <p:nvGrpSpPr>
          <p:cNvPr id="1032" name="グループ化 14"/>
          <p:cNvGrpSpPr>
            <a:grpSpLocks/>
          </p:cNvGrpSpPr>
          <p:nvPr/>
        </p:nvGrpSpPr>
        <p:grpSpPr bwMode="auto">
          <a:xfrm>
            <a:off x="128526" y="124714"/>
            <a:ext cx="6981642" cy="387806"/>
            <a:chOff x="200472" y="116631"/>
            <a:chExt cx="6912768" cy="360363"/>
          </a:xfrm>
        </p:grpSpPr>
        <p:sp>
          <p:nvSpPr>
            <p:cNvPr id="19" name="フリーフォーム 18"/>
            <p:cNvSpPr/>
            <p:nvPr userDrawn="1"/>
          </p:nvSpPr>
          <p:spPr bwMode="auto">
            <a:xfrm>
              <a:off x="3152538" y="116631"/>
              <a:ext cx="3960702" cy="360363"/>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1750"/>
                <a:gd name="connsiteX1" fmla="*/ 21600 w 21600"/>
                <a:gd name="connsiteY1" fmla="*/ 0 h 21750"/>
                <a:gd name="connsiteX2" fmla="*/ 21600 w 21600"/>
                <a:gd name="connsiteY2" fmla="*/ 0 h 21750"/>
                <a:gd name="connsiteX3" fmla="*/ 0 w 21600"/>
                <a:gd name="connsiteY3" fmla="*/ 21750 h 21750"/>
                <a:gd name="connsiteX4" fmla="*/ 0 w 21600"/>
                <a:gd name="connsiteY4" fmla="*/ 0 h 2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750">
                  <a:moveTo>
                    <a:pt x="0" y="0"/>
                  </a:moveTo>
                  <a:lnTo>
                    <a:pt x="21600" y="0"/>
                  </a:lnTo>
                  <a:lnTo>
                    <a:pt x="21600" y="0"/>
                  </a:lnTo>
                  <a:cubicBezTo>
                    <a:pt x="10800" y="0"/>
                    <a:pt x="10722" y="19432"/>
                    <a:pt x="0" y="21750"/>
                  </a:cubicBezTo>
                  <a:lnTo>
                    <a:pt x="0" y="0"/>
                  </a:lnTo>
                  <a:close/>
                </a:path>
              </a:pathLst>
            </a:cu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599">
                <a:solidFill>
                  <a:srgbClr val="000000"/>
                </a:solidFill>
                <a:latin typeface="HGS創英角ｺﾞｼｯｸUB" pitchFamily="50" charset="-128"/>
                <a:ea typeface="HGS創英角ｺﾞｼｯｸUB" pitchFamily="50" charset="-128"/>
              </a:endParaRPr>
            </a:p>
          </p:txBody>
        </p:sp>
        <p:sp>
          <p:nvSpPr>
            <p:cNvPr id="24" name="正方形/長方形 23"/>
            <p:cNvSpPr/>
            <p:nvPr userDrawn="1"/>
          </p:nvSpPr>
          <p:spPr bwMode="auto">
            <a:xfrm>
              <a:off x="200472" y="116631"/>
              <a:ext cx="3168875" cy="360363"/>
            </a:xfrm>
            <a:prstGeom prst="rect">
              <a:avLst/>
            </a:pr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a:solidFill>
                  <a:srgbClr val="000000"/>
                </a:solidFill>
                <a:latin typeface="HGS創英角ｺﾞｼｯｸUB" pitchFamily="50" charset="-128"/>
                <a:ea typeface="HGS創英角ｺﾞｼｯｸUB" pitchFamily="50" charset="-128"/>
              </a:endParaRPr>
            </a:p>
          </p:txBody>
        </p:sp>
      </p:grpSp>
      <p:sp>
        <p:nvSpPr>
          <p:cNvPr id="1033" name="Rectangle 12"/>
          <p:cNvSpPr>
            <a:spLocks noGrp="1" noChangeArrowheads="1"/>
          </p:cNvSpPr>
          <p:nvPr>
            <p:ph type="title"/>
          </p:nvPr>
        </p:nvSpPr>
        <p:spPr bwMode="auto">
          <a:xfrm>
            <a:off x="128526" y="137368"/>
            <a:ext cx="81478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27" name="Rectangle 12"/>
          <p:cNvSpPr txBox="1">
            <a:spLocks noChangeArrowheads="1"/>
          </p:cNvSpPr>
          <p:nvPr/>
        </p:nvSpPr>
        <p:spPr bwMode="auto">
          <a:xfrm>
            <a:off x="6929281" y="327921"/>
            <a:ext cx="291483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kumimoji="1" sz="1400">
                <a:solidFill>
                  <a:schemeClr val="tx1"/>
                </a:solidFill>
                <a:latin typeface="HGS創英角ｺﾞｼｯｸUB" pitchFamily="50" charset="-128"/>
                <a:ea typeface="ＭＳ Ｐゴシック" charset="-128"/>
              </a:defRPr>
            </a:lvl1pPr>
            <a:lvl2pPr marL="742950" indent="-285750" eaLnBrk="0" hangingPunct="0">
              <a:defRPr kumimoji="1" sz="1400">
                <a:solidFill>
                  <a:schemeClr val="tx1"/>
                </a:solidFill>
                <a:latin typeface="HGS創英角ｺﾞｼｯｸUB" pitchFamily="50" charset="-128"/>
                <a:ea typeface="ＭＳ Ｐゴシック" charset="-128"/>
              </a:defRPr>
            </a:lvl2pPr>
            <a:lvl3pPr marL="1143000" indent="-228600" eaLnBrk="0" hangingPunct="0">
              <a:defRPr kumimoji="1" sz="1400">
                <a:solidFill>
                  <a:schemeClr val="tx1"/>
                </a:solidFill>
                <a:latin typeface="HGS創英角ｺﾞｼｯｸUB" pitchFamily="50" charset="-128"/>
                <a:ea typeface="ＭＳ Ｐゴシック" charset="-128"/>
              </a:defRPr>
            </a:lvl3pPr>
            <a:lvl4pPr marL="1600200" indent="-228600" eaLnBrk="0" hangingPunct="0">
              <a:defRPr kumimoji="1" sz="1400">
                <a:solidFill>
                  <a:schemeClr val="tx1"/>
                </a:solidFill>
                <a:latin typeface="HGS創英角ｺﾞｼｯｸUB" pitchFamily="50" charset="-128"/>
                <a:ea typeface="ＭＳ Ｐゴシック" charset="-128"/>
              </a:defRPr>
            </a:lvl4pPr>
            <a:lvl5pPr marL="2057400" indent="-228600" eaLnBrk="0" hangingPunct="0">
              <a:defRPr kumimoji="1" sz="1400">
                <a:solidFill>
                  <a:schemeClr val="tx1"/>
                </a:solidFill>
                <a:latin typeface="HGS創英角ｺﾞｼｯｸUB" pitchFamily="50" charset="-128"/>
                <a:ea typeface="ＭＳ Ｐゴシック"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charset="-128"/>
              </a:defRPr>
            </a:lvl9pPr>
          </a:lstStyle>
          <a:p>
            <a:pPr defTabSz="913943" fontAlgn="base">
              <a:spcBef>
                <a:spcPct val="0"/>
              </a:spcBef>
              <a:spcAft>
                <a:spcPct val="0"/>
              </a:spcAft>
              <a:defRPr/>
            </a:pPr>
            <a:r>
              <a:rPr lang="en-US" altLang="ja-JP" sz="800">
                <a:solidFill>
                  <a:srgbClr val="FFFFFF"/>
                </a:solidFill>
                <a:latin typeface="Arial Black" pitchFamily="34" charset="0"/>
                <a:ea typeface="HGP創英角ｺﾞｼｯｸUB" pitchFamily="50" charset="-128"/>
              </a:rPr>
              <a:t>Creativity Tool for Optimization</a:t>
            </a:r>
            <a:r>
              <a:rPr lang="ja-JP" altLang="en-US" sz="800">
                <a:solidFill>
                  <a:srgbClr val="FFFFFF"/>
                </a:solidFill>
                <a:latin typeface="Arial Black" pitchFamily="34" charset="0"/>
                <a:ea typeface="HGP創英角ｺﾞｼｯｸUB" pitchFamily="50" charset="-128"/>
              </a:rPr>
              <a:t>  </a:t>
            </a:r>
            <a:r>
              <a:rPr lang="en-US" altLang="ja-JP" sz="800">
                <a:solidFill>
                  <a:srgbClr val="FFFFFF"/>
                </a:solidFill>
                <a:latin typeface="Arial Black" pitchFamily="34" charset="0"/>
                <a:ea typeface="HGP創英角ｺﾞｼｯｸUB" pitchFamily="50" charset="-128"/>
              </a:rPr>
              <a:t>of Management</a:t>
            </a:r>
            <a:endParaRPr lang="ja-JP" altLang="en-US" sz="800">
              <a:solidFill>
                <a:srgbClr val="FFFFFF"/>
              </a:solidFill>
              <a:latin typeface="Arial Black" pitchFamily="34" charset="0"/>
              <a:ea typeface="HGP創英角ｺﾞｼｯｸUB" pitchFamily="50" charset="-128"/>
            </a:endParaRPr>
          </a:p>
        </p:txBody>
      </p:sp>
      <p:pic>
        <p:nvPicPr>
          <p:cNvPr id="1035" name="Picture 4" descr="http://mjsintra.mjs.co.jp/hansoku/gazou/11_Galileopt_NX-I/Galileopt_NX-I_R_white.png"/>
          <p:cNvPicPr>
            <a:picLocks noChangeAspect="1" noChangeArrowheads="1"/>
          </p:cNvPicPr>
          <p:nvPr/>
        </p:nvPicPr>
        <p:blipFill>
          <a:blip r:embed="rId15" cstate="email">
            <a:extLst>
              <a:ext uri="{28A0092B-C50C-407E-A947-70E740481C1C}">
                <a14:useLocalDpi xmlns:a14="http://schemas.microsoft.com/office/drawing/2010/main" val="0"/>
              </a:ext>
            </a:extLst>
          </a:blip>
          <a:srcRect/>
          <a:stretch>
            <a:fillRect/>
          </a:stretch>
        </p:blipFill>
        <p:spPr bwMode="auto">
          <a:xfrm>
            <a:off x="7776598" y="117880"/>
            <a:ext cx="1973901" cy="360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851172"/>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3917" r:id="rId12"/>
    <p:sldLayoutId id="2147483918" r:id="rId13"/>
  </p:sldLayoutIdLst>
  <p:hf hdr="0" dt="0"/>
  <p:txStyles>
    <p:titleStyle>
      <a:lvl1pPr algn="l" rtl="0" eaLnBrk="0" fontAlgn="base" hangingPunct="0">
        <a:spcBef>
          <a:spcPct val="0"/>
        </a:spcBef>
        <a:spcAft>
          <a:spcPct val="0"/>
        </a:spcAft>
        <a:defRPr kumimoji="1">
          <a:solidFill>
            <a:schemeClr val="bg1"/>
          </a:solidFill>
          <a:latin typeface="HGP創英角ｺﾞｼｯｸUB" pitchFamily="50" charset="-128"/>
          <a:ea typeface="HGP創英角ｺﾞｼｯｸUB" pitchFamily="50" charset="-128"/>
          <a:cs typeface="+mj-cs"/>
        </a:defRPr>
      </a:lvl1pPr>
      <a:lvl2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5pPr>
      <a:lvl6pPr marL="456971"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6pPr>
      <a:lvl7pPr marL="913943"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7pPr>
      <a:lvl8pPr marL="1370914"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8pPr>
      <a:lvl9pPr marL="1827886"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9pPr>
    </p:titleStyle>
    <p:bodyStyle>
      <a:lvl1pPr marL="342729" indent="-342729" algn="l" rtl="0" eaLnBrk="0" fontAlgn="base" hangingPunct="0">
        <a:spcBef>
          <a:spcPct val="20000"/>
        </a:spcBef>
        <a:spcAft>
          <a:spcPct val="0"/>
        </a:spcAft>
        <a:buChar char="•"/>
        <a:defRPr kumimoji="1" sz="1599">
          <a:solidFill>
            <a:schemeClr val="tx1"/>
          </a:solidFill>
          <a:latin typeface="+mn-lt"/>
          <a:ea typeface="+mn-ea"/>
          <a:cs typeface="+mn-cs"/>
        </a:defRPr>
      </a:lvl1pPr>
      <a:lvl2pPr marL="742579" indent="-285607" algn="l" rtl="0" eaLnBrk="0" fontAlgn="base" hangingPunct="0">
        <a:spcBef>
          <a:spcPct val="20000"/>
        </a:spcBef>
        <a:spcAft>
          <a:spcPct val="0"/>
        </a:spcAft>
        <a:buChar char="–"/>
        <a:defRPr kumimoji="1" sz="1599">
          <a:solidFill>
            <a:schemeClr val="tx1"/>
          </a:solidFill>
          <a:latin typeface="+mn-lt"/>
          <a:ea typeface="+mn-ea"/>
        </a:defRPr>
      </a:lvl2pPr>
      <a:lvl3pPr marL="1142429" indent="-228486" algn="l" rtl="0" eaLnBrk="0" fontAlgn="base" hangingPunct="0">
        <a:spcBef>
          <a:spcPct val="20000"/>
        </a:spcBef>
        <a:spcAft>
          <a:spcPct val="0"/>
        </a:spcAft>
        <a:buChar char="•"/>
        <a:defRPr kumimoji="1" sz="1399">
          <a:solidFill>
            <a:schemeClr val="tx1"/>
          </a:solidFill>
          <a:latin typeface="+mn-lt"/>
          <a:ea typeface="+mn-ea"/>
        </a:defRPr>
      </a:lvl3pPr>
      <a:lvl4pPr marL="1599400" indent="-228486" algn="l" rtl="0" eaLnBrk="0" fontAlgn="base" hangingPunct="0">
        <a:spcBef>
          <a:spcPct val="20000"/>
        </a:spcBef>
        <a:spcAft>
          <a:spcPct val="0"/>
        </a:spcAft>
        <a:buChar char="–"/>
        <a:defRPr kumimoji="1" sz="1199">
          <a:solidFill>
            <a:schemeClr val="tx1"/>
          </a:solidFill>
          <a:latin typeface="+mn-lt"/>
          <a:ea typeface="+mn-ea"/>
        </a:defRPr>
      </a:lvl4pPr>
      <a:lvl5pPr marL="2056371" indent="-228486" algn="l" rtl="0" eaLnBrk="0" fontAlgn="base" hangingPunct="0">
        <a:spcBef>
          <a:spcPct val="20000"/>
        </a:spcBef>
        <a:spcAft>
          <a:spcPct val="0"/>
        </a:spcAft>
        <a:buChar char="»"/>
        <a:defRPr kumimoji="1" sz="1199">
          <a:solidFill>
            <a:schemeClr val="tx1"/>
          </a:solidFill>
          <a:latin typeface="+mn-lt"/>
          <a:ea typeface="+mn-ea"/>
        </a:defRPr>
      </a:lvl5pPr>
      <a:lvl6pPr marL="2513343" indent="-228486" algn="l" rtl="0" fontAlgn="base">
        <a:spcBef>
          <a:spcPct val="20000"/>
        </a:spcBef>
        <a:spcAft>
          <a:spcPct val="0"/>
        </a:spcAft>
        <a:buChar char="»"/>
        <a:defRPr kumimoji="1" sz="1199">
          <a:solidFill>
            <a:schemeClr val="tx1"/>
          </a:solidFill>
          <a:latin typeface="+mn-lt"/>
          <a:ea typeface="+mn-ea"/>
        </a:defRPr>
      </a:lvl6pPr>
      <a:lvl7pPr marL="2970314" indent="-228486" algn="l" rtl="0" fontAlgn="base">
        <a:spcBef>
          <a:spcPct val="20000"/>
        </a:spcBef>
        <a:spcAft>
          <a:spcPct val="0"/>
        </a:spcAft>
        <a:buChar char="»"/>
        <a:defRPr kumimoji="1" sz="1199">
          <a:solidFill>
            <a:schemeClr val="tx1"/>
          </a:solidFill>
          <a:latin typeface="+mn-lt"/>
          <a:ea typeface="+mn-ea"/>
        </a:defRPr>
      </a:lvl7pPr>
      <a:lvl8pPr marL="3427286" indent="-228486" algn="l" rtl="0" fontAlgn="base">
        <a:spcBef>
          <a:spcPct val="20000"/>
        </a:spcBef>
        <a:spcAft>
          <a:spcPct val="0"/>
        </a:spcAft>
        <a:buChar char="»"/>
        <a:defRPr kumimoji="1" sz="1199">
          <a:solidFill>
            <a:schemeClr val="tx1"/>
          </a:solidFill>
          <a:latin typeface="+mn-lt"/>
          <a:ea typeface="+mn-ea"/>
        </a:defRPr>
      </a:lvl8pPr>
      <a:lvl9pPr marL="3884257" indent="-228486" algn="l" rtl="0" fontAlgn="base">
        <a:spcBef>
          <a:spcPct val="20000"/>
        </a:spcBef>
        <a:spcAft>
          <a:spcPct val="0"/>
        </a:spcAft>
        <a:buChar char="»"/>
        <a:defRPr kumimoji="1" sz="1199">
          <a:solidFill>
            <a:schemeClr val="tx1"/>
          </a:solidFill>
          <a:latin typeface="+mn-lt"/>
          <a:ea typeface="+mn-ea"/>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角丸四角形 10"/>
          <p:cNvSpPr/>
          <p:nvPr/>
        </p:nvSpPr>
        <p:spPr bwMode="auto">
          <a:xfrm>
            <a:off x="272919" y="124714"/>
            <a:ext cx="9499794" cy="387806"/>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62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1027" name="Rectangle 6"/>
          <p:cNvSpPr>
            <a:spLocks noChangeArrowheads="1"/>
          </p:cNvSpPr>
          <p:nvPr/>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endParaRPr>
          </a:p>
        </p:txBody>
      </p:sp>
      <p:sp>
        <p:nvSpPr>
          <p:cNvPr id="1028" name="Rectangle 20"/>
          <p:cNvSpPr>
            <a:spLocks noChangeArrowheads="1"/>
          </p:cNvSpPr>
          <p:nvPr/>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cs typeface="Arial Unicode MS" pitchFamily="50" charset="-128"/>
              </a:rPr>
              <a:t>©2014 MIROKU JYOHO SERVICE CO., LTD. </a:t>
            </a:r>
          </a:p>
        </p:txBody>
      </p:sp>
      <p:sp>
        <p:nvSpPr>
          <p:cNvPr id="22" name="フリーフォーム 21"/>
          <p:cNvSpPr/>
          <p:nvPr/>
        </p:nvSpPr>
        <p:spPr bwMode="auto">
          <a:xfrm flipV="1">
            <a:off x="7541761" y="153757"/>
            <a:ext cx="2230952"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3922">
                <a:moveTo>
                  <a:pt x="0" y="0"/>
                </a:moveTo>
                <a:lnTo>
                  <a:pt x="21600" y="0"/>
                </a:lnTo>
                <a:lnTo>
                  <a:pt x="21600" y="0"/>
                </a:lnTo>
                <a:cubicBezTo>
                  <a:pt x="10800"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23" name="フリーフォーム 22"/>
          <p:cNvSpPr/>
          <p:nvPr/>
        </p:nvSpPr>
        <p:spPr bwMode="auto">
          <a:xfrm flipH="1" flipV="1">
            <a:off x="5670998" y="153757"/>
            <a:ext cx="2302356"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grpSp>
        <p:nvGrpSpPr>
          <p:cNvPr id="1031" name="グループ化 14"/>
          <p:cNvGrpSpPr>
            <a:grpSpLocks/>
          </p:cNvGrpSpPr>
          <p:nvPr/>
        </p:nvGrpSpPr>
        <p:grpSpPr bwMode="auto">
          <a:xfrm>
            <a:off x="128526" y="124714"/>
            <a:ext cx="6981642" cy="387806"/>
            <a:chOff x="200472" y="116631"/>
            <a:chExt cx="6912768" cy="360363"/>
          </a:xfrm>
        </p:grpSpPr>
        <p:sp>
          <p:nvSpPr>
            <p:cNvPr id="21" name="フリーフォーム 20"/>
            <p:cNvSpPr/>
            <p:nvPr userDrawn="1"/>
          </p:nvSpPr>
          <p:spPr bwMode="auto">
            <a:xfrm>
              <a:off x="3152538" y="116631"/>
              <a:ext cx="3960702" cy="360363"/>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1750"/>
                <a:gd name="connsiteX1" fmla="*/ 21600 w 21600"/>
                <a:gd name="connsiteY1" fmla="*/ 0 h 21750"/>
                <a:gd name="connsiteX2" fmla="*/ 21600 w 21600"/>
                <a:gd name="connsiteY2" fmla="*/ 0 h 21750"/>
                <a:gd name="connsiteX3" fmla="*/ 0 w 21600"/>
                <a:gd name="connsiteY3" fmla="*/ 21750 h 21750"/>
                <a:gd name="connsiteX4" fmla="*/ 0 w 21600"/>
                <a:gd name="connsiteY4" fmla="*/ 0 h 2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750">
                  <a:moveTo>
                    <a:pt x="0" y="0"/>
                  </a:moveTo>
                  <a:lnTo>
                    <a:pt x="21600" y="0"/>
                  </a:lnTo>
                  <a:lnTo>
                    <a:pt x="21600" y="0"/>
                  </a:lnTo>
                  <a:cubicBezTo>
                    <a:pt x="10800" y="0"/>
                    <a:pt x="10722" y="19432"/>
                    <a:pt x="0" y="21750"/>
                  </a:cubicBezTo>
                  <a:lnTo>
                    <a:pt x="0" y="0"/>
                  </a:lnTo>
                  <a:close/>
                </a:path>
              </a:pathLst>
            </a:cu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599" dirty="0">
                <a:solidFill>
                  <a:srgbClr val="000000"/>
                </a:solidFill>
              </a:endParaRPr>
            </a:p>
          </p:txBody>
        </p:sp>
        <p:sp>
          <p:nvSpPr>
            <p:cNvPr id="14" name="正方形/長方形 13"/>
            <p:cNvSpPr/>
            <p:nvPr userDrawn="1"/>
          </p:nvSpPr>
          <p:spPr bwMode="auto">
            <a:xfrm>
              <a:off x="200472" y="116631"/>
              <a:ext cx="3168875" cy="360363"/>
            </a:xfrm>
            <a:prstGeom prst="rect">
              <a:avLst/>
            </a:pr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grpSp>
      <p:sp>
        <p:nvSpPr>
          <p:cNvPr id="1032" name="Rectangle 12"/>
          <p:cNvSpPr>
            <a:spLocks noGrp="1" noChangeArrowheads="1"/>
          </p:cNvSpPr>
          <p:nvPr>
            <p:ph type="title"/>
          </p:nvPr>
        </p:nvSpPr>
        <p:spPr bwMode="auto">
          <a:xfrm>
            <a:off x="128526" y="137368"/>
            <a:ext cx="81478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20" name="スライド番号プレースホルダ 18"/>
          <p:cNvSpPr txBox="1">
            <a:spLocks/>
          </p:cNvSpPr>
          <p:nvPr/>
        </p:nvSpPr>
        <p:spPr>
          <a:xfrm>
            <a:off x="7533827" y="7094986"/>
            <a:ext cx="2310289" cy="237467"/>
          </a:xfrm>
          <a:prstGeom prst="rect">
            <a:avLst/>
          </a:prstGeom>
          <a:ln>
            <a:noFill/>
          </a:ln>
        </p:spPr>
        <p:txBody>
          <a:bodyPr anchor="ctr"/>
          <a:lstStyle>
            <a:lvl1pPr algn="r">
              <a:defRPr sz="1200">
                <a:solidFill>
                  <a:schemeClr val="tx1"/>
                </a:solidFill>
              </a:defRPr>
            </a:lvl1pPr>
          </a:lstStyle>
          <a:p>
            <a:pPr defTabSz="913943" fontAlgn="base">
              <a:spcBef>
                <a:spcPct val="0"/>
              </a:spcBef>
              <a:spcAft>
                <a:spcPct val="0"/>
              </a:spcAft>
              <a:defRPr/>
            </a:pPr>
            <a:fld id="{BF4E6373-4E1C-4336-BC5B-EE2385DEA677}" type="slidenum">
              <a:rPr kumimoji="1" lang="ja-JP" altLang="en-US" sz="1199" smtClean="0">
                <a:solidFill>
                  <a:srgbClr val="808080">
                    <a:lumMod val="50000"/>
                  </a:srgbClr>
                </a:solidFill>
              </a:rPr>
              <a:pPr defTabSz="913943" fontAlgn="base">
                <a:spcBef>
                  <a:spcPct val="0"/>
                </a:spcBef>
                <a:spcAft>
                  <a:spcPct val="0"/>
                </a:spcAft>
                <a:defRPr/>
              </a:pPr>
              <a:t>‹#›</a:t>
            </a:fld>
            <a:endParaRPr kumimoji="1" lang="ja-JP" altLang="en-US" sz="1199" dirty="0">
              <a:solidFill>
                <a:srgbClr val="808080">
                  <a:lumMod val="50000"/>
                </a:srgbClr>
              </a:solidFill>
            </a:endParaRPr>
          </a:p>
        </p:txBody>
      </p:sp>
      <p:pic>
        <p:nvPicPr>
          <p:cNvPr id="1034" name="Picture 4" descr="http://mjsintra.mjs.co.jp/hansoku/gazou/11_Galileopt_NX-I/Galileopt_NX-I_R_white.png"/>
          <p:cNvPicPr>
            <a:picLocks noChangeAspect="1" noChangeArrowheads="1"/>
          </p:cNvPicPr>
          <p:nvPr/>
        </p:nvPicPr>
        <p:blipFill>
          <a:blip r:embed="rId9" cstate="email">
            <a:extLst>
              <a:ext uri="{28A0092B-C50C-407E-A947-70E740481C1C}">
                <a14:useLocalDpi xmlns:a14="http://schemas.microsoft.com/office/drawing/2010/main" val="0"/>
              </a:ext>
            </a:extLst>
          </a:blip>
          <a:srcRect/>
          <a:stretch>
            <a:fillRect/>
          </a:stretch>
        </p:blipFill>
        <p:spPr bwMode="auto">
          <a:xfrm>
            <a:off x="7805159" y="128130"/>
            <a:ext cx="1973901" cy="360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2"/>
          <p:cNvSpPr txBox="1">
            <a:spLocks noChangeArrowheads="1"/>
          </p:cNvSpPr>
          <p:nvPr/>
        </p:nvSpPr>
        <p:spPr bwMode="auto">
          <a:xfrm>
            <a:off x="7028797" y="338949"/>
            <a:ext cx="2759312" cy="195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5983" tIns="35983" rIns="35983" bIns="35983" anchor="ctr">
            <a:spAutoFit/>
          </a:bodyPr>
          <a:lstStyle>
            <a:lvl1pPr eaLnBrk="0" hangingPunct="0">
              <a:defRPr kumimoji="1" sz="1400">
                <a:solidFill>
                  <a:schemeClr val="tx1"/>
                </a:solidFill>
                <a:latin typeface="HGS創英角ｺﾞｼｯｸUB" pitchFamily="50" charset="-128"/>
                <a:ea typeface="ＭＳ Ｐゴシック" pitchFamily="50" charset="-128"/>
              </a:defRPr>
            </a:lvl1pPr>
            <a:lvl2pPr marL="742950" indent="-285750" eaLnBrk="0" hangingPunct="0">
              <a:defRPr kumimoji="1" sz="1400">
                <a:solidFill>
                  <a:schemeClr val="tx1"/>
                </a:solidFill>
                <a:latin typeface="HGS創英角ｺﾞｼｯｸUB" pitchFamily="50" charset="-128"/>
                <a:ea typeface="ＭＳ Ｐゴシック" pitchFamily="50" charset="-128"/>
              </a:defRPr>
            </a:lvl2pPr>
            <a:lvl3pPr marL="1143000" indent="-228600" eaLnBrk="0" hangingPunct="0">
              <a:defRPr kumimoji="1" sz="1400">
                <a:solidFill>
                  <a:schemeClr val="tx1"/>
                </a:solidFill>
                <a:latin typeface="HGS創英角ｺﾞｼｯｸUB" pitchFamily="50" charset="-128"/>
                <a:ea typeface="ＭＳ Ｐゴシック" pitchFamily="50" charset="-128"/>
              </a:defRPr>
            </a:lvl3pPr>
            <a:lvl4pPr marL="1600200" indent="-228600" eaLnBrk="0" hangingPunct="0">
              <a:defRPr kumimoji="1" sz="1400">
                <a:solidFill>
                  <a:schemeClr val="tx1"/>
                </a:solidFill>
                <a:latin typeface="HGS創英角ｺﾞｼｯｸUB" pitchFamily="50" charset="-128"/>
                <a:ea typeface="ＭＳ Ｐゴシック" pitchFamily="50" charset="-128"/>
              </a:defRPr>
            </a:lvl4pPr>
            <a:lvl5pPr marL="2057400" indent="-228600" eaLnBrk="0" hangingPunct="0">
              <a:defRPr kumimoji="1" sz="1400">
                <a:solidFill>
                  <a:schemeClr val="tx1"/>
                </a:solidFill>
                <a:latin typeface="HGS創英角ｺﾞｼｯｸUB" pitchFamily="50" charset="-128"/>
                <a:ea typeface="ＭＳ Ｐゴシック" pitchFamily="50"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9pPr>
          </a:lstStyle>
          <a:p>
            <a:pPr defTabSz="913943" fontAlgn="base">
              <a:spcBef>
                <a:spcPct val="0"/>
              </a:spcBef>
              <a:spcAft>
                <a:spcPct val="0"/>
              </a:spcAft>
              <a:defRPr/>
            </a:pPr>
            <a:r>
              <a:rPr lang="en-US" altLang="ja-JP" sz="800" dirty="0">
                <a:solidFill>
                  <a:srgbClr val="FFFFFF"/>
                </a:solidFill>
                <a:latin typeface="Arial Black" pitchFamily="34" charset="0"/>
                <a:ea typeface="HGP創英角ｺﾞｼｯｸUB" pitchFamily="50" charset="-128"/>
              </a:rPr>
              <a:t>Creativity Tool for Optimization</a:t>
            </a:r>
            <a:r>
              <a:rPr lang="ja-JP" altLang="en-US" sz="800" dirty="0">
                <a:solidFill>
                  <a:srgbClr val="FFFFFF"/>
                </a:solidFill>
                <a:latin typeface="Arial Black" pitchFamily="34" charset="0"/>
                <a:ea typeface="HGP創英角ｺﾞｼｯｸUB" pitchFamily="50" charset="-128"/>
              </a:rPr>
              <a:t>  </a:t>
            </a:r>
            <a:r>
              <a:rPr lang="en-US" altLang="ja-JP" sz="800" dirty="0">
                <a:solidFill>
                  <a:srgbClr val="FFFFFF"/>
                </a:solidFill>
                <a:latin typeface="Arial Black" pitchFamily="34" charset="0"/>
                <a:ea typeface="HGP創英角ｺﾞｼｯｸUB" pitchFamily="50" charset="-128"/>
              </a:rPr>
              <a:t>of Management</a:t>
            </a:r>
            <a:endParaRPr lang="ja-JP" altLang="en-US" sz="800" dirty="0">
              <a:solidFill/>
              <a:latin typeface="Arial Black" pitchFamily="34" charset="0"/>
              <a:ea typeface="HGP創英角ｺﾞｼｯｸUB" pitchFamily="50" charset="-128"/>
            </a:endParaRPr>
          </a:p>
        </p:txBody>
      </p:sp>
    </p:spTree>
    <p:extLst>
      <p:ext uri="{BB962C8B-B14F-4D97-AF65-F5344CB8AC3E}">
        <p14:creationId xmlns:p14="http://schemas.microsoft.com/office/powerpoint/2010/main" val="1284290697"/>
      </p:ext>
    </p:extLst>
  </p:cSld>
  <p:clrMap bg1="lt1" tx1="dk1" bg2="lt2" tx2="dk2" accent1="accent1" accent2="accent2" accent3="accent3" accent4="accent4" accent5="accent5" accent6="accent6" hlink="hlink" folHlink="folHlink"/>
  <p:sldLayoutIdLst>
    <p:sldLayoutId id="2147483920" r:id="rId1"/>
    <p:sldLayoutId id="2147483921" r:id="rId2"/>
    <p:sldLayoutId id="2147483922" r:id="rId3"/>
    <p:sldLayoutId id="2147483923" r:id="rId4"/>
    <p:sldLayoutId id="2147483924" r:id="rId5"/>
    <p:sldLayoutId id="2147483925" r:id="rId6"/>
    <p:sldLayoutId id="2147483926" r:id="rId7"/>
  </p:sldLayoutIdLst>
  <p:hf hdr="0" dt="0"/>
  <p:txStyles>
    <p:titleStyle>
      <a:lvl1pPr algn="l" rtl="0" eaLnBrk="0" fontAlgn="base" hangingPunct="0">
        <a:spcBef>
          <a:spcPct val="0"/>
        </a:spcBef>
        <a:spcAft>
          <a:spcPct val="0"/>
        </a:spcAft>
        <a:defRPr kumimoji="1">
          <a:solidFill>
            <a:schemeClr val="bg1"/>
          </a:solidFill>
          <a:latin typeface="HGP創英角ｺﾞｼｯｸUB" pitchFamily="50" charset="-128"/>
          <a:ea typeface="HGP創英角ｺﾞｼｯｸUB" pitchFamily="50" charset="-128"/>
          <a:cs typeface="+mj-cs"/>
        </a:defRPr>
      </a:lvl1pPr>
      <a:lvl2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5pPr>
      <a:lvl6pPr marL="456971"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6pPr>
      <a:lvl7pPr marL="913943"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7pPr>
      <a:lvl8pPr marL="1370914"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8pPr>
      <a:lvl9pPr marL="1827886"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9pPr>
    </p:titleStyle>
    <p:bodyStyle>
      <a:lvl1pPr marL="342729" indent="-342729" algn="l" rtl="0" eaLnBrk="0" fontAlgn="base" hangingPunct="0">
        <a:spcBef>
          <a:spcPct val="20000"/>
        </a:spcBef>
        <a:spcAft>
          <a:spcPct val="0"/>
        </a:spcAft>
        <a:buChar char="•"/>
        <a:defRPr kumimoji="1" sz="1599">
          <a:solidFill>
            <a:schemeClr val="tx1"/>
          </a:solidFill>
          <a:latin typeface="+mn-lt"/>
          <a:ea typeface="+mn-ea"/>
          <a:cs typeface="+mn-cs"/>
        </a:defRPr>
      </a:lvl1pPr>
      <a:lvl2pPr marL="742579" indent="-285607" algn="l" rtl="0" eaLnBrk="0" fontAlgn="base" hangingPunct="0">
        <a:spcBef>
          <a:spcPct val="20000"/>
        </a:spcBef>
        <a:spcAft>
          <a:spcPct val="0"/>
        </a:spcAft>
        <a:buChar char="–"/>
        <a:defRPr kumimoji="1" sz="1599">
          <a:solidFill>
            <a:schemeClr val="tx1"/>
          </a:solidFill>
          <a:latin typeface="+mn-lt"/>
          <a:ea typeface="+mn-ea"/>
        </a:defRPr>
      </a:lvl2pPr>
      <a:lvl3pPr marL="1142429" indent="-228486" algn="l" rtl="0" eaLnBrk="0" fontAlgn="base" hangingPunct="0">
        <a:spcBef>
          <a:spcPct val="20000"/>
        </a:spcBef>
        <a:spcAft>
          <a:spcPct val="0"/>
        </a:spcAft>
        <a:buChar char="•"/>
        <a:defRPr kumimoji="1" sz="1399">
          <a:solidFill>
            <a:schemeClr val="tx1"/>
          </a:solidFill>
          <a:latin typeface="+mn-lt"/>
          <a:ea typeface="+mn-ea"/>
        </a:defRPr>
      </a:lvl3pPr>
      <a:lvl4pPr marL="1599400" indent="-228486" algn="l" rtl="0" eaLnBrk="0" fontAlgn="base" hangingPunct="0">
        <a:spcBef>
          <a:spcPct val="20000"/>
        </a:spcBef>
        <a:spcAft>
          <a:spcPct val="0"/>
        </a:spcAft>
        <a:buChar char="–"/>
        <a:defRPr kumimoji="1" sz="1199">
          <a:solidFill>
            <a:schemeClr val="tx1"/>
          </a:solidFill>
          <a:latin typeface="+mn-lt"/>
          <a:ea typeface="+mn-ea"/>
        </a:defRPr>
      </a:lvl4pPr>
      <a:lvl5pPr marL="2056371" indent="-228486" algn="l" rtl="0" eaLnBrk="0" fontAlgn="base" hangingPunct="0">
        <a:spcBef>
          <a:spcPct val="20000"/>
        </a:spcBef>
        <a:spcAft>
          <a:spcPct val="0"/>
        </a:spcAft>
        <a:buChar char="»"/>
        <a:defRPr kumimoji="1" sz="1199">
          <a:solidFill>
            <a:schemeClr val="tx1"/>
          </a:solidFill>
          <a:latin typeface="+mn-lt"/>
          <a:ea typeface="+mn-ea"/>
        </a:defRPr>
      </a:lvl5pPr>
      <a:lvl6pPr marL="2513343" indent="-228486" algn="l" rtl="0" fontAlgn="base">
        <a:spcBef>
          <a:spcPct val="20000"/>
        </a:spcBef>
        <a:spcAft>
          <a:spcPct val="0"/>
        </a:spcAft>
        <a:buChar char="»"/>
        <a:defRPr kumimoji="1" sz="1199">
          <a:solidFill>
            <a:schemeClr val="tx1"/>
          </a:solidFill>
          <a:latin typeface="+mn-lt"/>
          <a:ea typeface="+mn-ea"/>
        </a:defRPr>
      </a:lvl6pPr>
      <a:lvl7pPr marL="2970314" indent="-228486" algn="l" rtl="0" fontAlgn="base">
        <a:spcBef>
          <a:spcPct val="20000"/>
        </a:spcBef>
        <a:spcAft>
          <a:spcPct val="0"/>
        </a:spcAft>
        <a:buChar char="»"/>
        <a:defRPr kumimoji="1" sz="1199">
          <a:solidFill>
            <a:schemeClr val="tx1"/>
          </a:solidFill>
          <a:latin typeface="+mn-lt"/>
          <a:ea typeface="+mn-ea"/>
        </a:defRPr>
      </a:lvl7pPr>
      <a:lvl8pPr marL="3427286" indent="-228486" algn="l" rtl="0" fontAlgn="base">
        <a:spcBef>
          <a:spcPct val="20000"/>
        </a:spcBef>
        <a:spcAft>
          <a:spcPct val="0"/>
        </a:spcAft>
        <a:buChar char="»"/>
        <a:defRPr kumimoji="1" sz="1199">
          <a:solidFill>
            <a:schemeClr val="tx1"/>
          </a:solidFill>
          <a:latin typeface="+mn-lt"/>
          <a:ea typeface="+mn-ea"/>
        </a:defRPr>
      </a:lvl8pPr>
      <a:lvl9pPr marL="3884257" indent="-228486" algn="l" rtl="0" fontAlgn="base">
        <a:spcBef>
          <a:spcPct val="20000"/>
        </a:spcBef>
        <a:spcAft>
          <a:spcPct val="0"/>
        </a:spcAft>
        <a:buChar char="»"/>
        <a:defRPr kumimoji="1" sz="1199">
          <a:solidFill>
            <a:schemeClr val="tx1"/>
          </a:solidFill>
          <a:latin typeface="+mn-lt"/>
          <a:ea typeface="+mn-ea"/>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角丸四角形 10"/>
          <p:cNvSpPr/>
          <p:nvPr/>
        </p:nvSpPr>
        <p:spPr bwMode="auto">
          <a:xfrm>
            <a:off x="272919" y="124714"/>
            <a:ext cx="9499794" cy="387806"/>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62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1027" name="Rectangle 6"/>
          <p:cNvSpPr>
            <a:spLocks noChangeArrowheads="1"/>
          </p:cNvSpPr>
          <p:nvPr/>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endParaRPr>
          </a:p>
        </p:txBody>
      </p:sp>
      <p:sp>
        <p:nvSpPr>
          <p:cNvPr id="1028" name="Rectangle 20"/>
          <p:cNvSpPr>
            <a:spLocks noChangeArrowheads="1"/>
          </p:cNvSpPr>
          <p:nvPr/>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cs typeface="Arial Unicode MS" pitchFamily="50" charset="-128"/>
              </a:rPr>
              <a:t>©2014 MIROKU JYOHO SERVICE CO., LTD. </a:t>
            </a:r>
          </a:p>
        </p:txBody>
      </p:sp>
      <p:sp>
        <p:nvSpPr>
          <p:cNvPr id="22" name="フリーフォーム 21"/>
          <p:cNvSpPr/>
          <p:nvPr/>
        </p:nvSpPr>
        <p:spPr bwMode="auto">
          <a:xfrm flipV="1">
            <a:off x="7541761" y="153757"/>
            <a:ext cx="2230952"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3922">
                <a:moveTo>
                  <a:pt x="0" y="0"/>
                </a:moveTo>
                <a:lnTo>
                  <a:pt x="21600" y="0"/>
                </a:lnTo>
                <a:lnTo>
                  <a:pt x="21600" y="0"/>
                </a:lnTo>
                <a:cubicBezTo>
                  <a:pt x="10800"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23" name="フリーフォーム 22"/>
          <p:cNvSpPr/>
          <p:nvPr/>
        </p:nvSpPr>
        <p:spPr bwMode="auto">
          <a:xfrm flipH="1" flipV="1">
            <a:off x="5670998" y="153757"/>
            <a:ext cx="2302356"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grpSp>
        <p:nvGrpSpPr>
          <p:cNvPr id="1031" name="グループ化 14"/>
          <p:cNvGrpSpPr>
            <a:grpSpLocks/>
          </p:cNvGrpSpPr>
          <p:nvPr/>
        </p:nvGrpSpPr>
        <p:grpSpPr bwMode="auto">
          <a:xfrm>
            <a:off x="128526" y="124714"/>
            <a:ext cx="6981642" cy="387806"/>
            <a:chOff x="200472" y="116631"/>
            <a:chExt cx="6912768" cy="360363"/>
          </a:xfrm>
        </p:grpSpPr>
        <p:sp>
          <p:nvSpPr>
            <p:cNvPr id="21" name="フリーフォーム 20"/>
            <p:cNvSpPr/>
            <p:nvPr userDrawn="1"/>
          </p:nvSpPr>
          <p:spPr bwMode="auto">
            <a:xfrm>
              <a:off x="3152538" y="116631"/>
              <a:ext cx="3960702" cy="360363"/>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1750"/>
                <a:gd name="connsiteX1" fmla="*/ 21600 w 21600"/>
                <a:gd name="connsiteY1" fmla="*/ 0 h 21750"/>
                <a:gd name="connsiteX2" fmla="*/ 21600 w 21600"/>
                <a:gd name="connsiteY2" fmla="*/ 0 h 21750"/>
                <a:gd name="connsiteX3" fmla="*/ 0 w 21600"/>
                <a:gd name="connsiteY3" fmla="*/ 21750 h 21750"/>
                <a:gd name="connsiteX4" fmla="*/ 0 w 21600"/>
                <a:gd name="connsiteY4" fmla="*/ 0 h 2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750">
                  <a:moveTo>
                    <a:pt x="0" y="0"/>
                  </a:moveTo>
                  <a:lnTo>
                    <a:pt x="21600" y="0"/>
                  </a:lnTo>
                  <a:lnTo>
                    <a:pt x="21600" y="0"/>
                  </a:lnTo>
                  <a:cubicBezTo>
                    <a:pt x="10800" y="0"/>
                    <a:pt x="10722" y="19432"/>
                    <a:pt x="0" y="21750"/>
                  </a:cubicBezTo>
                  <a:lnTo>
                    <a:pt x="0" y="0"/>
                  </a:lnTo>
                  <a:close/>
                </a:path>
              </a:pathLst>
            </a:cu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599" dirty="0">
                <a:solidFill>
                  <a:srgbClr val="000000"/>
                </a:solidFill>
              </a:endParaRPr>
            </a:p>
          </p:txBody>
        </p:sp>
        <p:sp>
          <p:nvSpPr>
            <p:cNvPr id="14" name="正方形/長方形 13"/>
            <p:cNvSpPr/>
            <p:nvPr userDrawn="1"/>
          </p:nvSpPr>
          <p:spPr bwMode="auto">
            <a:xfrm>
              <a:off x="200472" y="116631"/>
              <a:ext cx="3168875" cy="360363"/>
            </a:xfrm>
            <a:prstGeom prst="rect">
              <a:avLst/>
            </a:pr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grpSp>
      <p:sp>
        <p:nvSpPr>
          <p:cNvPr id="1032" name="Rectangle 12"/>
          <p:cNvSpPr>
            <a:spLocks noGrp="1" noChangeArrowheads="1"/>
          </p:cNvSpPr>
          <p:nvPr>
            <p:ph type="title"/>
          </p:nvPr>
        </p:nvSpPr>
        <p:spPr bwMode="auto">
          <a:xfrm>
            <a:off x="128526" y="137368"/>
            <a:ext cx="81478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20" name="スライド番号プレースホルダ 18"/>
          <p:cNvSpPr txBox="1">
            <a:spLocks/>
          </p:cNvSpPr>
          <p:nvPr/>
        </p:nvSpPr>
        <p:spPr>
          <a:xfrm>
            <a:off x="7533827" y="7094986"/>
            <a:ext cx="2310289" cy="237467"/>
          </a:xfrm>
          <a:prstGeom prst="rect">
            <a:avLst/>
          </a:prstGeom>
          <a:ln>
            <a:noFill/>
          </a:ln>
        </p:spPr>
        <p:txBody>
          <a:bodyPr anchor="ctr"/>
          <a:lstStyle>
            <a:lvl1pPr algn="r">
              <a:defRPr sz="1200">
                <a:solidFill>
                  <a:schemeClr val="tx1"/>
                </a:solidFill>
              </a:defRPr>
            </a:lvl1pPr>
          </a:lstStyle>
          <a:p>
            <a:pPr defTabSz="913943" fontAlgn="base">
              <a:spcBef>
                <a:spcPct val="0"/>
              </a:spcBef>
              <a:spcAft>
                <a:spcPct val="0"/>
              </a:spcAft>
              <a:defRPr/>
            </a:pPr>
            <a:fld id="{BF4E6373-4E1C-4336-BC5B-EE2385DEA677}" type="slidenum">
              <a:rPr kumimoji="1" lang="ja-JP" altLang="en-US" sz="1199" smtClean="0">
                <a:solidFill>
                  <a:srgbClr val="808080">
                    <a:lumMod val="50000"/>
                  </a:srgbClr>
                </a:solidFill>
              </a:rPr>
              <a:pPr defTabSz="913943" fontAlgn="base">
                <a:spcBef>
                  <a:spcPct val="0"/>
                </a:spcBef>
                <a:spcAft>
                  <a:spcPct val="0"/>
                </a:spcAft>
                <a:defRPr/>
              </a:pPr>
              <a:t>‹#›</a:t>
            </a:fld>
            <a:endParaRPr kumimoji="1" lang="ja-JP" altLang="en-US" sz="1199" dirty="0">
              <a:solidFill>
                <a:srgbClr val="808080">
                  <a:lumMod val="50000"/>
                </a:srgbClr>
              </a:solidFill>
            </a:endParaRPr>
          </a:p>
        </p:txBody>
      </p:sp>
      <p:pic>
        <p:nvPicPr>
          <p:cNvPr id="1034" name="Picture 4" descr="http://mjsintra.mjs.co.jp/hansoku/gazou/11_Galileopt_NX-I/Galileopt_NX-I_R_white.png"/>
          <p:cNvPicPr>
            <a:picLocks noChangeAspect="1" noChangeArrowheads="1"/>
          </p:cNvPicPr>
          <p:nvPr/>
        </p:nvPicPr>
        <p:blipFill>
          <a:blip r:embed="rId9" cstate="email">
            <a:extLst>
              <a:ext uri="{28A0092B-C50C-407E-A947-70E740481C1C}">
                <a14:useLocalDpi xmlns:a14="http://schemas.microsoft.com/office/drawing/2010/main" val="0"/>
              </a:ext>
            </a:extLst>
          </a:blip>
          <a:srcRect/>
          <a:stretch>
            <a:fillRect/>
          </a:stretch>
        </p:blipFill>
        <p:spPr bwMode="auto">
          <a:xfrm>
            <a:off x="7805159" y="128130"/>
            <a:ext cx="1973901" cy="360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2"/>
          <p:cNvSpPr txBox="1">
            <a:spLocks noChangeArrowheads="1"/>
          </p:cNvSpPr>
          <p:nvPr/>
        </p:nvSpPr>
        <p:spPr bwMode="auto">
          <a:xfrm>
            <a:off x="7028797" y="338949"/>
            <a:ext cx="2759312" cy="195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5983" tIns="35983" rIns="35983" bIns="35983" anchor="ctr">
            <a:spAutoFit/>
          </a:bodyPr>
          <a:lstStyle>
            <a:lvl1pPr eaLnBrk="0" hangingPunct="0">
              <a:defRPr kumimoji="1" sz="1400">
                <a:solidFill>
                  <a:schemeClr val="tx1"/>
                </a:solidFill>
                <a:latin typeface="HGS創英角ｺﾞｼｯｸUB" pitchFamily="50" charset="-128"/>
                <a:ea typeface="ＭＳ Ｐゴシック" pitchFamily="50" charset="-128"/>
              </a:defRPr>
            </a:lvl1pPr>
            <a:lvl2pPr marL="742950" indent="-285750" eaLnBrk="0" hangingPunct="0">
              <a:defRPr kumimoji="1" sz="1400">
                <a:solidFill>
                  <a:schemeClr val="tx1"/>
                </a:solidFill>
                <a:latin typeface="HGS創英角ｺﾞｼｯｸUB" pitchFamily="50" charset="-128"/>
                <a:ea typeface="ＭＳ Ｐゴシック" pitchFamily="50" charset="-128"/>
              </a:defRPr>
            </a:lvl2pPr>
            <a:lvl3pPr marL="1143000" indent="-228600" eaLnBrk="0" hangingPunct="0">
              <a:defRPr kumimoji="1" sz="1400">
                <a:solidFill>
                  <a:schemeClr val="tx1"/>
                </a:solidFill>
                <a:latin typeface="HGS創英角ｺﾞｼｯｸUB" pitchFamily="50" charset="-128"/>
                <a:ea typeface="ＭＳ Ｐゴシック" pitchFamily="50" charset="-128"/>
              </a:defRPr>
            </a:lvl3pPr>
            <a:lvl4pPr marL="1600200" indent="-228600" eaLnBrk="0" hangingPunct="0">
              <a:defRPr kumimoji="1" sz="1400">
                <a:solidFill>
                  <a:schemeClr val="tx1"/>
                </a:solidFill>
                <a:latin typeface="HGS創英角ｺﾞｼｯｸUB" pitchFamily="50" charset="-128"/>
                <a:ea typeface="ＭＳ Ｐゴシック" pitchFamily="50" charset="-128"/>
              </a:defRPr>
            </a:lvl4pPr>
            <a:lvl5pPr marL="2057400" indent="-228600" eaLnBrk="0" hangingPunct="0">
              <a:defRPr kumimoji="1" sz="1400">
                <a:solidFill>
                  <a:schemeClr val="tx1"/>
                </a:solidFill>
                <a:latin typeface="HGS創英角ｺﾞｼｯｸUB" pitchFamily="50" charset="-128"/>
                <a:ea typeface="ＭＳ Ｐゴシック" pitchFamily="50"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9pPr>
          </a:lstStyle>
          <a:p>
            <a:pPr defTabSz="913943" fontAlgn="base">
              <a:spcBef>
                <a:spcPct val="0"/>
              </a:spcBef>
              <a:spcAft>
                <a:spcPct val="0"/>
              </a:spcAft>
              <a:defRPr/>
            </a:pPr>
            <a:r>
              <a:rPr lang="en-US" altLang="ja-JP" sz="800" dirty="0">
                <a:solidFill>
                  <a:srgbClr val="FFFFFF"/>
                </a:solidFill>
                <a:latin typeface="Arial Black" pitchFamily="34" charset="0"/>
                <a:ea typeface="HGP創英角ｺﾞｼｯｸUB" pitchFamily="50" charset="-128"/>
              </a:rPr>
              <a:t>Creativity Tool for Optimization</a:t>
            </a:r>
            <a:r>
              <a:rPr lang="ja-JP" altLang="en-US" sz="800" dirty="0">
                <a:solidFill>
                  <a:srgbClr val="FFFFFF"/>
                </a:solidFill>
                <a:latin typeface="Arial Black" pitchFamily="34" charset="0"/>
                <a:ea typeface="HGP創英角ｺﾞｼｯｸUB" pitchFamily="50" charset="-128"/>
              </a:rPr>
              <a:t>  </a:t>
            </a:r>
            <a:r>
              <a:rPr lang="en-US" altLang="ja-JP" sz="800" dirty="0">
                <a:solidFill>
                  <a:srgbClr val="FFFFFF"/>
                </a:solidFill>
                <a:latin typeface="Arial Black" pitchFamily="34" charset="0"/>
                <a:ea typeface="HGP創英角ｺﾞｼｯｸUB" pitchFamily="50" charset="-128"/>
              </a:rPr>
              <a:t>of Management</a:t>
            </a:r>
            <a:endParaRPr lang="ja-JP" altLang="en-US" sz="800" dirty="0">
              <a:solidFill/>
              <a:latin typeface="Arial Black" pitchFamily="34" charset="0"/>
              <a:ea typeface="HGP創英角ｺﾞｼｯｸUB" pitchFamily="50" charset="-128"/>
            </a:endParaRPr>
          </a:p>
        </p:txBody>
      </p:sp>
    </p:spTree>
    <p:extLst>
      <p:ext uri="{BB962C8B-B14F-4D97-AF65-F5344CB8AC3E}">
        <p14:creationId xmlns:p14="http://schemas.microsoft.com/office/powerpoint/2010/main" val="3724065656"/>
      </p:ext>
    </p:extLst>
  </p:cSld>
  <p:clrMap bg1="lt1" tx1="dk1" bg2="lt2" tx2="dk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Lst>
  <p:hf hdr="0" dt="0"/>
  <p:txStyles>
    <p:titleStyle>
      <a:lvl1pPr algn="l" rtl="0" eaLnBrk="0" fontAlgn="base" hangingPunct="0">
        <a:spcBef>
          <a:spcPct val="0"/>
        </a:spcBef>
        <a:spcAft>
          <a:spcPct val="0"/>
        </a:spcAft>
        <a:defRPr kumimoji="1">
          <a:solidFill>
            <a:schemeClr val="bg1"/>
          </a:solidFill>
          <a:latin typeface="HGP創英角ｺﾞｼｯｸUB" pitchFamily="50" charset="-128"/>
          <a:ea typeface="HGP創英角ｺﾞｼｯｸUB" pitchFamily="50" charset="-128"/>
          <a:cs typeface="+mj-cs"/>
        </a:defRPr>
      </a:lvl1pPr>
      <a:lvl2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5pPr>
      <a:lvl6pPr marL="456971"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6pPr>
      <a:lvl7pPr marL="913943"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7pPr>
      <a:lvl8pPr marL="1370914"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8pPr>
      <a:lvl9pPr marL="1827886"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9pPr>
    </p:titleStyle>
    <p:bodyStyle>
      <a:lvl1pPr marL="342729" indent="-342729" algn="l" rtl="0" eaLnBrk="0" fontAlgn="base" hangingPunct="0">
        <a:spcBef>
          <a:spcPct val="20000"/>
        </a:spcBef>
        <a:spcAft>
          <a:spcPct val="0"/>
        </a:spcAft>
        <a:buChar char="•"/>
        <a:defRPr kumimoji="1" sz="1599">
          <a:solidFill>
            <a:schemeClr val="tx1"/>
          </a:solidFill>
          <a:latin typeface="+mn-lt"/>
          <a:ea typeface="+mn-ea"/>
          <a:cs typeface="+mn-cs"/>
        </a:defRPr>
      </a:lvl1pPr>
      <a:lvl2pPr marL="742579" indent="-285607" algn="l" rtl="0" eaLnBrk="0" fontAlgn="base" hangingPunct="0">
        <a:spcBef>
          <a:spcPct val="20000"/>
        </a:spcBef>
        <a:spcAft>
          <a:spcPct val="0"/>
        </a:spcAft>
        <a:buChar char="–"/>
        <a:defRPr kumimoji="1" sz="1599">
          <a:solidFill>
            <a:schemeClr val="tx1"/>
          </a:solidFill>
          <a:latin typeface="+mn-lt"/>
          <a:ea typeface="+mn-ea"/>
        </a:defRPr>
      </a:lvl2pPr>
      <a:lvl3pPr marL="1142429" indent="-228486" algn="l" rtl="0" eaLnBrk="0" fontAlgn="base" hangingPunct="0">
        <a:spcBef>
          <a:spcPct val="20000"/>
        </a:spcBef>
        <a:spcAft>
          <a:spcPct val="0"/>
        </a:spcAft>
        <a:buChar char="•"/>
        <a:defRPr kumimoji="1" sz="1399">
          <a:solidFill>
            <a:schemeClr val="tx1"/>
          </a:solidFill>
          <a:latin typeface="+mn-lt"/>
          <a:ea typeface="+mn-ea"/>
        </a:defRPr>
      </a:lvl3pPr>
      <a:lvl4pPr marL="1599400" indent="-228486" algn="l" rtl="0" eaLnBrk="0" fontAlgn="base" hangingPunct="0">
        <a:spcBef>
          <a:spcPct val="20000"/>
        </a:spcBef>
        <a:spcAft>
          <a:spcPct val="0"/>
        </a:spcAft>
        <a:buChar char="–"/>
        <a:defRPr kumimoji="1" sz="1199">
          <a:solidFill>
            <a:schemeClr val="tx1"/>
          </a:solidFill>
          <a:latin typeface="+mn-lt"/>
          <a:ea typeface="+mn-ea"/>
        </a:defRPr>
      </a:lvl4pPr>
      <a:lvl5pPr marL="2056371" indent="-228486" algn="l" rtl="0" eaLnBrk="0" fontAlgn="base" hangingPunct="0">
        <a:spcBef>
          <a:spcPct val="20000"/>
        </a:spcBef>
        <a:spcAft>
          <a:spcPct val="0"/>
        </a:spcAft>
        <a:buChar char="»"/>
        <a:defRPr kumimoji="1" sz="1199">
          <a:solidFill>
            <a:schemeClr val="tx1"/>
          </a:solidFill>
          <a:latin typeface="+mn-lt"/>
          <a:ea typeface="+mn-ea"/>
        </a:defRPr>
      </a:lvl5pPr>
      <a:lvl6pPr marL="2513343" indent="-228486" algn="l" rtl="0" fontAlgn="base">
        <a:spcBef>
          <a:spcPct val="20000"/>
        </a:spcBef>
        <a:spcAft>
          <a:spcPct val="0"/>
        </a:spcAft>
        <a:buChar char="»"/>
        <a:defRPr kumimoji="1" sz="1199">
          <a:solidFill>
            <a:schemeClr val="tx1"/>
          </a:solidFill>
          <a:latin typeface="+mn-lt"/>
          <a:ea typeface="+mn-ea"/>
        </a:defRPr>
      </a:lvl6pPr>
      <a:lvl7pPr marL="2970314" indent="-228486" algn="l" rtl="0" fontAlgn="base">
        <a:spcBef>
          <a:spcPct val="20000"/>
        </a:spcBef>
        <a:spcAft>
          <a:spcPct val="0"/>
        </a:spcAft>
        <a:buChar char="»"/>
        <a:defRPr kumimoji="1" sz="1199">
          <a:solidFill>
            <a:schemeClr val="tx1"/>
          </a:solidFill>
          <a:latin typeface="+mn-lt"/>
          <a:ea typeface="+mn-ea"/>
        </a:defRPr>
      </a:lvl7pPr>
      <a:lvl8pPr marL="3427286" indent="-228486" algn="l" rtl="0" fontAlgn="base">
        <a:spcBef>
          <a:spcPct val="20000"/>
        </a:spcBef>
        <a:spcAft>
          <a:spcPct val="0"/>
        </a:spcAft>
        <a:buChar char="»"/>
        <a:defRPr kumimoji="1" sz="1199">
          <a:solidFill>
            <a:schemeClr val="tx1"/>
          </a:solidFill>
          <a:latin typeface="+mn-lt"/>
          <a:ea typeface="+mn-ea"/>
        </a:defRPr>
      </a:lvl8pPr>
      <a:lvl9pPr marL="3884257" indent="-228486" algn="l" rtl="0" fontAlgn="base">
        <a:spcBef>
          <a:spcPct val="20000"/>
        </a:spcBef>
        <a:spcAft>
          <a:spcPct val="0"/>
        </a:spcAft>
        <a:buChar char="»"/>
        <a:defRPr kumimoji="1" sz="1199">
          <a:solidFill>
            <a:schemeClr val="tx1"/>
          </a:solidFill>
          <a:latin typeface="+mn-lt"/>
          <a:ea typeface="+mn-ea"/>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角丸四角形 10"/>
          <p:cNvSpPr/>
          <p:nvPr/>
        </p:nvSpPr>
        <p:spPr bwMode="auto">
          <a:xfrm>
            <a:off x="272919" y="124714"/>
            <a:ext cx="9499794" cy="387806"/>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62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1027" name="Rectangle 6"/>
          <p:cNvSpPr>
            <a:spLocks noChangeArrowheads="1"/>
          </p:cNvSpPr>
          <p:nvPr/>
        </p:nvSpPr>
        <p:spPr bwMode="auto">
          <a:xfrm>
            <a:off x="0" y="0"/>
            <a:ext cx="9901238" cy="7380288"/>
          </a:xfrm>
          <a:prstGeom prst="rect">
            <a:avLst/>
          </a:prstGeom>
          <a:noFill/>
          <a:ln w="19050">
            <a:solidFill>
              <a:srgbClr val="00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defTabSz="913943" fontAlgn="base">
              <a:spcBef>
                <a:spcPct val="0"/>
              </a:spcBef>
              <a:spcAft>
                <a:spcPct val="0"/>
              </a:spcAft>
            </a:pPr>
            <a:endParaRPr kumimoji="1" lang="ja-JP" altLang="en-US" sz="1399">
              <a:solidFill>
                <a:srgbClr val="000000"/>
              </a:solidFill>
            </a:endParaRPr>
          </a:p>
        </p:txBody>
      </p:sp>
      <p:sp>
        <p:nvSpPr>
          <p:cNvPr id="1028" name="Rectangle 20"/>
          <p:cNvSpPr>
            <a:spLocks noChangeArrowheads="1"/>
          </p:cNvSpPr>
          <p:nvPr/>
        </p:nvSpPr>
        <p:spPr bwMode="auto">
          <a:xfrm>
            <a:off x="1856482" y="7176989"/>
            <a:ext cx="6188274" cy="15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3943" fontAlgn="base">
              <a:spcBef>
                <a:spcPct val="0"/>
              </a:spcBef>
              <a:spcAft>
                <a:spcPct val="0"/>
              </a:spcAft>
            </a:pPr>
            <a:r>
              <a:rPr lang="en-US" altLang="ja-JP" sz="800" dirty="0">
                <a:solidFill>
                  <a:srgbClr val="404040"/>
                </a:solidFill>
                <a:cs typeface="Arial Unicode MS" pitchFamily="50" charset="-128"/>
              </a:rPr>
              <a:t>©2014 MIROKU JYOHO SERVICE CO., LTD. </a:t>
            </a:r>
          </a:p>
        </p:txBody>
      </p:sp>
      <p:sp>
        <p:nvSpPr>
          <p:cNvPr id="22" name="フリーフォーム 21"/>
          <p:cNvSpPr/>
          <p:nvPr/>
        </p:nvSpPr>
        <p:spPr bwMode="auto">
          <a:xfrm flipV="1">
            <a:off x="7541761" y="153757"/>
            <a:ext cx="2230952"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3922">
                <a:moveTo>
                  <a:pt x="0" y="0"/>
                </a:moveTo>
                <a:lnTo>
                  <a:pt x="21600" y="0"/>
                </a:lnTo>
                <a:lnTo>
                  <a:pt x="21600" y="0"/>
                </a:lnTo>
                <a:cubicBezTo>
                  <a:pt x="10800"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sp>
        <p:nvSpPr>
          <p:cNvPr id="23" name="フリーフォーム 22"/>
          <p:cNvSpPr/>
          <p:nvPr/>
        </p:nvSpPr>
        <p:spPr bwMode="auto">
          <a:xfrm flipH="1" flipV="1">
            <a:off x="5670998" y="153757"/>
            <a:ext cx="2302356" cy="35876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2297"/>
              <a:gd name="connsiteY0" fmla="*/ 0 h 23922"/>
              <a:gd name="connsiteX1" fmla="*/ 21600 w 22297"/>
              <a:gd name="connsiteY1" fmla="*/ 0 h 23922"/>
              <a:gd name="connsiteX2" fmla="*/ 22297 w 22297"/>
              <a:gd name="connsiteY2" fmla="*/ 0 h 23922"/>
              <a:gd name="connsiteX3" fmla="*/ 0 w 22297"/>
              <a:gd name="connsiteY3" fmla="*/ 20172 h 23922"/>
              <a:gd name="connsiteX4" fmla="*/ 0 w 22297"/>
              <a:gd name="connsiteY4" fmla="*/ 0 h 23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97" h="23922">
                <a:moveTo>
                  <a:pt x="0" y="0"/>
                </a:moveTo>
                <a:lnTo>
                  <a:pt x="21600" y="0"/>
                </a:lnTo>
                <a:lnTo>
                  <a:pt x="22297" y="0"/>
                </a:lnTo>
                <a:cubicBezTo>
                  <a:pt x="11497" y="0"/>
                  <a:pt x="10800" y="23922"/>
                  <a:pt x="0" y="20172"/>
                </a:cubicBezTo>
                <a:lnTo>
                  <a:pt x="0" y="0"/>
                </a:lnTo>
                <a:close/>
              </a:path>
            </a:pathLst>
          </a:cu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8100000" scaled="1"/>
            <a:tileRect/>
          </a:gra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grpSp>
        <p:nvGrpSpPr>
          <p:cNvPr id="1031" name="グループ化 14"/>
          <p:cNvGrpSpPr>
            <a:grpSpLocks/>
          </p:cNvGrpSpPr>
          <p:nvPr/>
        </p:nvGrpSpPr>
        <p:grpSpPr bwMode="auto">
          <a:xfrm>
            <a:off x="128526" y="124714"/>
            <a:ext cx="6981642" cy="387806"/>
            <a:chOff x="200472" y="116631"/>
            <a:chExt cx="6912768" cy="360363"/>
          </a:xfrm>
        </p:grpSpPr>
        <p:sp>
          <p:nvSpPr>
            <p:cNvPr id="21" name="フリーフォーム 20"/>
            <p:cNvSpPr/>
            <p:nvPr userDrawn="1"/>
          </p:nvSpPr>
          <p:spPr bwMode="auto">
            <a:xfrm>
              <a:off x="3152538" y="116631"/>
              <a:ext cx="3960702" cy="360363"/>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3922"/>
                <a:gd name="connsiteX1" fmla="*/ 21600 w 21600"/>
                <a:gd name="connsiteY1" fmla="*/ 0 h 23922"/>
                <a:gd name="connsiteX2" fmla="*/ 21600 w 21600"/>
                <a:gd name="connsiteY2" fmla="*/ 3600 h 23922"/>
                <a:gd name="connsiteX3" fmla="*/ 0 w 21600"/>
                <a:gd name="connsiteY3" fmla="*/ 20172 h 23922"/>
                <a:gd name="connsiteX4" fmla="*/ 0 w 21600"/>
                <a:gd name="connsiteY4" fmla="*/ 0 h 23922"/>
                <a:gd name="connsiteX0" fmla="*/ 0 w 21600"/>
                <a:gd name="connsiteY0" fmla="*/ 0 h 23922"/>
                <a:gd name="connsiteX1" fmla="*/ 21600 w 21600"/>
                <a:gd name="connsiteY1" fmla="*/ 0 h 23922"/>
                <a:gd name="connsiteX2" fmla="*/ 21600 w 21600"/>
                <a:gd name="connsiteY2" fmla="*/ 0 h 23922"/>
                <a:gd name="connsiteX3" fmla="*/ 0 w 21600"/>
                <a:gd name="connsiteY3" fmla="*/ 20172 h 23922"/>
                <a:gd name="connsiteX4" fmla="*/ 0 w 21600"/>
                <a:gd name="connsiteY4" fmla="*/ 0 h 23922"/>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5500"/>
                <a:gd name="connsiteX1" fmla="*/ 21600 w 21600"/>
                <a:gd name="connsiteY1" fmla="*/ 0 h 25500"/>
                <a:gd name="connsiteX2" fmla="*/ 21600 w 21600"/>
                <a:gd name="connsiteY2" fmla="*/ 0 h 25500"/>
                <a:gd name="connsiteX3" fmla="*/ 0 w 21600"/>
                <a:gd name="connsiteY3" fmla="*/ 21750 h 25500"/>
                <a:gd name="connsiteX4" fmla="*/ 0 w 21600"/>
                <a:gd name="connsiteY4" fmla="*/ 0 h 25500"/>
                <a:gd name="connsiteX0" fmla="*/ 0 w 21600"/>
                <a:gd name="connsiteY0" fmla="*/ 0 h 21750"/>
                <a:gd name="connsiteX1" fmla="*/ 21600 w 21600"/>
                <a:gd name="connsiteY1" fmla="*/ 0 h 21750"/>
                <a:gd name="connsiteX2" fmla="*/ 21600 w 21600"/>
                <a:gd name="connsiteY2" fmla="*/ 0 h 21750"/>
                <a:gd name="connsiteX3" fmla="*/ 0 w 21600"/>
                <a:gd name="connsiteY3" fmla="*/ 21750 h 21750"/>
                <a:gd name="connsiteX4" fmla="*/ 0 w 21600"/>
                <a:gd name="connsiteY4" fmla="*/ 0 h 2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750">
                  <a:moveTo>
                    <a:pt x="0" y="0"/>
                  </a:moveTo>
                  <a:lnTo>
                    <a:pt x="21600" y="0"/>
                  </a:lnTo>
                  <a:lnTo>
                    <a:pt x="21600" y="0"/>
                  </a:lnTo>
                  <a:cubicBezTo>
                    <a:pt x="10800" y="0"/>
                    <a:pt x="10722" y="19432"/>
                    <a:pt x="0" y="21750"/>
                  </a:cubicBezTo>
                  <a:lnTo>
                    <a:pt x="0" y="0"/>
                  </a:lnTo>
                  <a:close/>
                </a:path>
              </a:pathLst>
            </a:cu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599" dirty="0">
                <a:solidFill>
                  <a:srgbClr val="000000"/>
                </a:solidFill>
              </a:endParaRPr>
            </a:p>
          </p:txBody>
        </p:sp>
        <p:sp>
          <p:nvSpPr>
            <p:cNvPr id="14" name="正方形/長方形 13"/>
            <p:cNvSpPr/>
            <p:nvPr userDrawn="1"/>
          </p:nvSpPr>
          <p:spPr bwMode="auto">
            <a:xfrm>
              <a:off x="200472" y="116631"/>
              <a:ext cx="3168875" cy="360363"/>
            </a:xfrm>
            <a:prstGeom prst="rect">
              <a:avLst/>
            </a:prstGeom>
            <a:solidFill>
              <a:schemeClr val="accent6">
                <a:lumMod val="75000"/>
              </a:schemeClr>
            </a:solidFill>
            <a:ln w="12700">
              <a:no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defTabSz="913943" fontAlgn="base">
                <a:spcBef>
                  <a:spcPct val="0"/>
                </a:spcBef>
                <a:spcAft>
                  <a:spcPct val="0"/>
                </a:spcAft>
                <a:defRPr/>
              </a:pPr>
              <a:endParaRPr kumimoji="1" lang="ja-JP" altLang="en-US" sz="1399" dirty="0">
                <a:solidFill>
                  <a:srgbClr val="000000"/>
                </a:solidFill>
              </a:endParaRPr>
            </a:p>
          </p:txBody>
        </p:sp>
      </p:grpSp>
      <p:sp>
        <p:nvSpPr>
          <p:cNvPr id="1032" name="Rectangle 12"/>
          <p:cNvSpPr>
            <a:spLocks noGrp="1" noChangeArrowheads="1"/>
          </p:cNvSpPr>
          <p:nvPr>
            <p:ph type="title"/>
          </p:nvPr>
        </p:nvSpPr>
        <p:spPr bwMode="auto">
          <a:xfrm>
            <a:off x="128526" y="137368"/>
            <a:ext cx="81478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20" name="スライド番号プレースホルダ 18"/>
          <p:cNvSpPr txBox="1">
            <a:spLocks/>
          </p:cNvSpPr>
          <p:nvPr/>
        </p:nvSpPr>
        <p:spPr>
          <a:xfrm>
            <a:off x="7533827" y="7094986"/>
            <a:ext cx="2310289" cy="237467"/>
          </a:xfrm>
          <a:prstGeom prst="rect">
            <a:avLst/>
          </a:prstGeom>
          <a:ln>
            <a:noFill/>
          </a:ln>
        </p:spPr>
        <p:txBody>
          <a:bodyPr anchor="ctr"/>
          <a:lstStyle>
            <a:lvl1pPr algn="r">
              <a:defRPr sz="1200">
                <a:solidFill>
                  <a:schemeClr val="tx1"/>
                </a:solidFill>
              </a:defRPr>
            </a:lvl1pPr>
          </a:lstStyle>
          <a:p>
            <a:pPr defTabSz="913943" fontAlgn="base">
              <a:spcBef>
                <a:spcPct val="0"/>
              </a:spcBef>
              <a:spcAft>
                <a:spcPct val="0"/>
              </a:spcAft>
              <a:defRPr/>
            </a:pPr>
            <a:fld id="{BF4E6373-4E1C-4336-BC5B-EE2385DEA677}" type="slidenum">
              <a:rPr kumimoji="1" lang="ja-JP" altLang="en-US" sz="1199" smtClean="0">
                <a:solidFill>
                  <a:srgbClr val="808080">
                    <a:lumMod val="50000"/>
                  </a:srgbClr>
                </a:solidFill>
              </a:rPr>
              <a:pPr defTabSz="913943" fontAlgn="base">
                <a:spcBef>
                  <a:spcPct val="0"/>
                </a:spcBef>
                <a:spcAft>
                  <a:spcPct val="0"/>
                </a:spcAft>
                <a:defRPr/>
              </a:pPr>
              <a:t>‹#›</a:t>
            </a:fld>
            <a:endParaRPr kumimoji="1" lang="ja-JP" altLang="en-US" sz="1199" dirty="0">
              <a:solidFill>
                <a:srgbClr val="808080">
                  <a:lumMod val="50000"/>
                </a:srgbClr>
              </a:solidFill>
            </a:endParaRPr>
          </a:p>
        </p:txBody>
      </p:sp>
      <p:pic>
        <p:nvPicPr>
          <p:cNvPr id="1034" name="Picture 4" descr="http://mjsintra.mjs.co.jp/hansoku/gazou/11_Galileopt_NX-I/Galileopt_NX-I_R_white.png"/>
          <p:cNvPicPr>
            <a:picLocks noChangeAspect="1" noChangeArrowheads="1"/>
          </p:cNvPicPr>
          <p:nvPr/>
        </p:nvPicPr>
        <p:blipFill>
          <a:blip r:embed="rId9" cstate="email">
            <a:extLst>
              <a:ext uri="{28A0092B-C50C-407E-A947-70E740481C1C}">
                <a14:useLocalDpi xmlns:a14="http://schemas.microsoft.com/office/drawing/2010/main" val="0"/>
              </a:ext>
            </a:extLst>
          </a:blip>
          <a:srcRect/>
          <a:stretch>
            <a:fillRect/>
          </a:stretch>
        </p:blipFill>
        <p:spPr bwMode="auto">
          <a:xfrm>
            <a:off x="7805159" y="128130"/>
            <a:ext cx="1973901" cy="360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2"/>
          <p:cNvSpPr txBox="1">
            <a:spLocks noChangeArrowheads="1"/>
          </p:cNvSpPr>
          <p:nvPr/>
        </p:nvSpPr>
        <p:spPr bwMode="auto">
          <a:xfrm>
            <a:off x="7028797" y="338949"/>
            <a:ext cx="2759312" cy="195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5983" tIns="35983" rIns="35983" bIns="35983" anchor="ctr">
            <a:spAutoFit/>
          </a:bodyPr>
          <a:lstStyle>
            <a:lvl1pPr eaLnBrk="0" hangingPunct="0">
              <a:defRPr kumimoji="1" sz="1400">
                <a:solidFill>
                  <a:schemeClr val="tx1"/>
                </a:solidFill>
                <a:latin typeface="HGS創英角ｺﾞｼｯｸUB" pitchFamily="50" charset="-128"/>
                <a:ea typeface="ＭＳ Ｐゴシック" pitchFamily="50" charset="-128"/>
              </a:defRPr>
            </a:lvl1pPr>
            <a:lvl2pPr marL="742950" indent="-285750" eaLnBrk="0" hangingPunct="0">
              <a:defRPr kumimoji="1" sz="1400">
                <a:solidFill>
                  <a:schemeClr val="tx1"/>
                </a:solidFill>
                <a:latin typeface="HGS創英角ｺﾞｼｯｸUB" pitchFamily="50" charset="-128"/>
                <a:ea typeface="ＭＳ Ｐゴシック" pitchFamily="50" charset="-128"/>
              </a:defRPr>
            </a:lvl2pPr>
            <a:lvl3pPr marL="1143000" indent="-228600" eaLnBrk="0" hangingPunct="0">
              <a:defRPr kumimoji="1" sz="1400">
                <a:solidFill>
                  <a:schemeClr val="tx1"/>
                </a:solidFill>
                <a:latin typeface="HGS創英角ｺﾞｼｯｸUB" pitchFamily="50" charset="-128"/>
                <a:ea typeface="ＭＳ Ｐゴシック" pitchFamily="50" charset="-128"/>
              </a:defRPr>
            </a:lvl3pPr>
            <a:lvl4pPr marL="1600200" indent="-228600" eaLnBrk="0" hangingPunct="0">
              <a:defRPr kumimoji="1" sz="1400">
                <a:solidFill>
                  <a:schemeClr val="tx1"/>
                </a:solidFill>
                <a:latin typeface="HGS創英角ｺﾞｼｯｸUB" pitchFamily="50" charset="-128"/>
                <a:ea typeface="ＭＳ Ｐゴシック" pitchFamily="50" charset="-128"/>
              </a:defRPr>
            </a:lvl4pPr>
            <a:lvl5pPr marL="2057400" indent="-228600" eaLnBrk="0" hangingPunct="0">
              <a:defRPr kumimoji="1" sz="1400">
                <a:solidFill>
                  <a:schemeClr val="tx1"/>
                </a:solidFill>
                <a:latin typeface="HGS創英角ｺﾞｼｯｸUB" pitchFamily="50" charset="-128"/>
                <a:ea typeface="ＭＳ Ｐゴシック" pitchFamily="50" charset="-128"/>
              </a:defRPr>
            </a:lvl5pPr>
            <a:lvl6pPr marL="25146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6pPr>
            <a:lvl7pPr marL="29718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7pPr>
            <a:lvl8pPr marL="34290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8pPr>
            <a:lvl9pPr marL="3886200" indent="-228600" eaLnBrk="0" fontAlgn="base" hangingPunct="0">
              <a:spcBef>
                <a:spcPct val="0"/>
              </a:spcBef>
              <a:spcAft>
                <a:spcPct val="0"/>
              </a:spcAft>
              <a:defRPr kumimoji="1" sz="1400">
                <a:solidFill>
                  <a:schemeClr val="tx1"/>
                </a:solidFill>
                <a:latin typeface="HGS創英角ｺﾞｼｯｸUB" pitchFamily="50" charset="-128"/>
                <a:ea typeface="ＭＳ Ｐゴシック" pitchFamily="50" charset="-128"/>
              </a:defRPr>
            </a:lvl9pPr>
          </a:lstStyle>
          <a:p>
            <a:pPr defTabSz="913943" fontAlgn="base">
              <a:spcBef>
                <a:spcPct val="0"/>
              </a:spcBef>
              <a:spcAft>
                <a:spcPct val="0"/>
              </a:spcAft>
              <a:defRPr/>
            </a:pPr>
            <a:r>
              <a:rPr lang="en-US" altLang="ja-JP" sz="800" dirty="0">
                <a:solidFill>
                  <a:srgbClr val="FFFFFF"/>
                </a:solidFill>
                <a:latin typeface="Arial Black" pitchFamily="34" charset="0"/>
                <a:ea typeface="HGP創英角ｺﾞｼｯｸUB" pitchFamily="50" charset="-128"/>
              </a:rPr>
              <a:t>Creativity Tool for Optimization</a:t>
            </a:r>
            <a:r>
              <a:rPr lang="ja-JP" altLang="en-US" sz="800" dirty="0">
                <a:solidFill>
                  <a:srgbClr val="FFFFFF"/>
                </a:solidFill>
                <a:latin typeface="Arial Black" pitchFamily="34" charset="0"/>
                <a:ea typeface="HGP創英角ｺﾞｼｯｸUB" pitchFamily="50" charset="-128"/>
              </a:rPr>
              <a:t>  </a:t>
            </a:r>
            <a:r>
              <a:rPr lang="en-US" altLang="ja-JP" sz="800" dirty="0">
                <a:solidFill>
                  <a:srgbClr val="FFFFFF"/>
                </a:solidFill>
                <a:latin typeface="Arial Black" pitchFamily="34" charset="0"/>
                <a:ea typeface="HGP創英角ｺﾞｼｯｸUB" pitchFamily="50" charset="-128"/>
              </a:rPr>
              <a:t>of Management</a:t>
            </a:r>
            <a:endParaRPr lang="ja-JP" altLang="en-US" sz="800" dirty="0">
              <a:solidFill/>
              <a:latin typeface="Arial Black" pitchFamily="34" charset="0"/>
              <a:ea typeface="HGP創英角ｺﾞｼｯｸUB" pitchFamily="50" charset="-128"/>
            </a:endParaRPr>
          </a:p>
        </p:txBody>
      </p:sp>
    </p:spTree>
    <p:extLst>
      <p:ext uri="{BB962C8B-B14F-4D97-AF65-F5344CB8AC3E}">
        <p14:creationId xmlns:p14="http://schemas.microsoft.com/office/powerpoint/2010/main" val="2127477891"/>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hf hdr="0" dt="0"/>
  <p:txStyles>
    <p:titleStyle>
      <a:lvl1pPr algn="l" rtl="0" eaLnBrk="0" fontAlgn="base" hangingPunct="0">
        <a:spcBef>
          <a:spcPct val="0"/>
        </a:spcBef>
        <a:spcAft>
          <a:spcPct val="0"/>
        </a:spcAft>
        <a:defRPr kumimoji="1">
          <a:solidFill>
            <a:schemeClr val="bg1"/>
          </a:solidFill>
          <a:latin typeface="HGP創英角ｺﾞｼｯｸUB" pitchFamily="50" charset="-128"/>
          <a:ea typeface="HGP創英角ｺﾞｼｯｸUB" pitchFamily="50" charset="-128"/>
          <a:cs typeface="+mj-cs"/>
        </a:defRPr>
      </a:lvl1pPr>
      <a:lvl2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a:solidFill>
            <a:schemeClr val="bg1"/>
          </a:solidFill>
          <a:effectLst>
            <a:outerShdw blurRad="38100" dist="38100" dir="2700000" algn="tl">
              <a:srgbClr val="C0C0C0"/>
            </a:outerShdw>
          </a:effectLst>
          <a:latin typeface="HGP創英角ｺﾞｼｯｸUB" pitchFamily="50" charset="-128"/>
          <a:ea typeface="HGP創英角ｺﾞｼｯｸUB" pitchFamily="50" charset="-128"/>
        </a:defRPr>
      </a:lvl5pPr>
      <a:lvl6pPr marL="456971"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6pPr>
      <a:lvl7pPr marL="913943"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7pPr>
      <a:lvl8pPr marL="1370914"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8pPr>
      <a:lvl9pPr marL="1827886" algn="l" rtl="0" fontAlgn="base">
        <a:spcBef>
          <a:spcPct val="0"/>
        </a:spcBef>
        <a:spcAft>
          <a:spcPct val="0"/>
        </a:spcAft>
        <a:defRPr kumimoji="1" b="1">
          <a:solidFill>
            <a:schemeClr val="bg1"/>
          </a:solidFill>
          <a:effectLst>
            <a:outerShdw blurRad="38100" dist="38100" dir="2700000" algn="tl">
              <a:srgbClr val="C0C0C0"/>
            </a:outerShdw>
          </a:effectLst>
          <a:latin typeface="ＭＳ Ｐゴシック" pitchFamily="50" charset="-128"/>
          <a:ea typeface="ＭＳ Ｐゴシック" pitchFamily="50" charset="-128"/>
        </a:defRPr>
      </a:lvl9pPr>
    </p:titleStyle>
    <p:bodyStyle>
      <a:lvl1pPr marL="342729" indent="-342729" algn="l" rtl="0" eaLnBrk="0" fontAlgn="base" hangingPunct="0">
        <a:spcBef>
          <a:spcPct val="20000"/>
        </a:spcBef>
        <a:spcAft>
          <a:spcPct val="0"/>
        </a:spcAft>
        <a:buChar char="•"/>
        <a:defRPr kumimoji="1" sz="1599">
          <a:solidFill>
            <a:schemeClr val="tx1"/>
          </a:solidFill>
          <a:latin typeface="+mn-lt"/>
          <a:ea typeface="+mn-ea"/>
          <a:cs typeface="+mn-cs"/>
        </a:defRPr>
      </a:lvl1pPr>
      <a:lvl2pPr marL="742579" indent="-285607" algn="l" rtl="0" eaLnBrk="0" fontAlgn="base" hangingPunct="0">
        <a:spcBef>
          <a:spcPct val="20000"/>
        </a:spcBef>
        <a:spcAft>
          <a:spcPct val="0"/>
        </a:spcAft>
        <a:buChar char="–"/>
        <a:defRPr kumimoji="1" sz="1599">
          <a:solidFill>
            <a:schemeClr val="tx1"/>
          </a:solidFill>
          <a:latin typeface="+mn-lt"/>
          <a:ea typeface="+mn-ea"/>
        </a:defRPr>
      </a:lvl2pPr>
      <a:lvl3pPr marL="1142429" indent="-228486" algn="l" rtl="0" eaLnBrk="0" fontAlgn="base" hangingPunct="0">
        <a:spcBef>
          <a:spcPct val="20000"/>
        </a:spcBef>
        <a:spcAft>
          <a:spcPct val="0"/>
        </a:spcAft>
        <a:buChar char="•"/>
        <a:defRPr kumimoji="1" sz="1399">
          <a:solidFill>
            <a:schemeClr val="tx1"/>
          </a:solidFill>
          <a:latin typeface="+mn-lt"/>
          <a:ea typeface="+mn-ea"/>
        </a:defRPr>
      </a:lvl3pPr>
      <a:lvl4pPr marL="1599400" indent="-228486" algn="l" rtl="0" eaLnBrk="0" fontAlgn="base" hangingPunct="0">
        <a:spcBef>
          <a:spcPct val="20000"/>
        </a:spcBef>
        <a:spcAft>
          <a:spcPct val="0"/>
        </a:spcAft>
        <a:buChar char="–"/>
        <a:defRPr kumimoji="1" sz="1199">
          <a:solidFill>
            <a:schemeClr val="tx1"/>
          </a:solidFill>
          <a:latin typeface="+mn-lt"/>
          <a:ea typeface="+mn-ea"/>
        </a:defRPr>
      </a:lvl4pPr>
      <a:lvl5pPr marL="2056371" indent="-228486" algn="l" rtl="0" eaLnBrk="0" fontAlgn="base" hangingPunct="0">
        <a:spcBef>
          <a:spcPct val="20000"/>
        </a:spcBef>
        <a:spcAft>
          <a:spcPct val="0"/>
        </a:spcAft>
        <a:buChar char="»"/>
        <a:defRPr kumimoji="1" sz="1199">
          <a:solidFill>
            <a:schemeClr val="tx1"/>
          </a:solidFill>
          <a:latin typeface="+mn-lt"/>
          <a:ea typeface="+mn-ea"/>
        </a:defRPr>
      </a:lvl5pPr>
      <a:lvl6pPr marL="2513343" indent="-228486" algn="l" rtl="0" fontAlgn="base">
        <a:spcBef>
          <a:spcPct val="20000"/>
        </a:spcBef>
        <a:spcAft>
          <a:spcPct val="0"/>
        </a:spcAft>
        <a:buChar char="»"/>
        <a:defRPr kumimoji="1" sz="1199">
          <a:solidFill>
            <a:schemeClr val="tx1"/>
          </a:solidFill>
          <a:latin typeface="+mn-lt"/>
          <a:ea typeface="+mn-ea"/>
        </a:defRPr>
      </a:lvl6pPr>
      <a:lvl7pPr marL="2970314" indent="-228486" algn="l" rtl="0" fontAlgn="base">
        <a:spcBef>
          <a:spcPct val="20000"/>
        </a:spcBef>
        <a:spcAft>
          <a:spcPct val="0"/>
        </a:spcAft>
        <a:buChar char="»"/>
        <a:defRPr kumimoji="1" sz="1199">
          <a:solidFill>
            <a:schemeClr val="tx1"/>
          </a:solidFill>
          <a:latin typeface="+mn-lt"/>
          <a:ea typeface="+mn-ea"/>
        </a:defRPr>
      </a:lvl7pPr>
      <a:lvl8pPr marL="3427286" indent="-228486" algn="l" rtl="0" fontAlgn="base">
        <a:spcBef>
          <a:spcPct val="20000"/>
        </a:spcBef>
        <a:spcAft>
          <a:spcPct val="0"/>
        </a:spcAft>
        <a:buChar char="»"/>
        <a:defRPr kumimoji="1" sz="1199">
          <a:solidFill>
            <a:schemeClr val="tx1"/>
          </a:solidFill>
          <a:latin typeface="+mn-lt"/>
          <a:ea typeface="+mn-ea"/>
        </a:defRPr>
      </a:lvl8pPr>
      <a:lvl9pPr marL="3884257" indent="-228486" algn="l" rtl="0" fontAlgn="base">
        <a:spcBef>
          <a:spcPct val="20000"/>
        </a:spcBef>
        <a:spcAft>
          <a:spcPct val="0"/>
        </a:spcAft>
        <a:buChar char="»"/>
        <a:defRPr kumimoji="1" sz="1199">
          <a:solidFill>
            <a:schemeClr val="tx1"/>
          </a:solidFill>
          <a:latin typeface="+mn-lt"/>
          <a:ea typeface="+mn-ea"/>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4A96B39C-3F0E-426E-83EC-9471DE8640D8}"/>
              </a:ext>
            </a:extLst>
          </p:cNvPr>
          <p:cNvSpPr>
            <a:spLocks noGrp="1"/>
          </p:cNvSpPr>
          <p:nvPr>
            <p:ph type="sldNum" sz="quarter" idx="4"/>
          </p:nvPr>
        </p:nvSpPr>
        <p:spPr/>
        <p:txBody>
          <a:bodyPr/>
          <a:lstStyle/>
          <a:p>
            <a:pPr defTabSz="987425" fontAlgn="base">
              <a:spcBef>
                <a:spcPct val="0"/>
              </a:spcBef>
              <a:spcAft>
                <a:spcPct val="0"/>
              </a:spcAft>
              <a:defRPr/>
            </a:pPr>
            <a:fld id="{EB0432B6-DF3A-4012-B234-A14B088B809D}" type="slidenum">
              <a:rPr lang="en-US" altLang="ja-JP" kern="0" smtClean="0"/>
              <a:pPr defTabSz="987425" fontAlgn="base">
                <a:spcBef>
                  <a:spcPct val="0"/>
                </a:spcBef>
                <a:spcAft>
                  <a:spcPct val="0"/>
                </a:spcAft>
                <a:defRPr/>
              </a:pPr>
              <a:t>1</a:t>
            </a:fld>
            <a:endParaRPr lang="en-US" altLang="en-US" kern="0" dirty="0"/>
          </a:p>
        </p:txBody>
      </p:sp>
      <p:sp>
        <p:nvSpPr>
          <p:cNvPr id="4" name="タイトル 3">
            <a:extLst>
              <a:ext uri="{FF2B5EF4-FFF2-40B4-BE49-F238E27FC236}">
                <a16:creationId xmlns:a16="http://schemas.microsoft.com/office/drawing/2014/main" id="{9218DE31-7327-4AEB-9484-808339614404}"/>
              </a:ext>
            </a:extLst>
          </p:cNvPr>
          <p:cNvSpPr>
            <a:spLocks noGrp="1"/>
          </p:cNvSpPr>
          <p:nvPr>
            <p:ph type="title"/>
          </p:nvPr>
        </p:nvSpPr>
        <p:spPr/>
        <p:txBody>
          <a:bodyPr/>
          <a:lstStyle/>
          <a:p>
            <a:r>
              <a:rPr kumimoji="1" lang="ja-JP" altLang="en-US" dirty="0"/>
              <a:t>外部連携資料</a:t>
            </a:r>
          </a:p>
        </p:txBody>
      </p:sp>
      <p:sp>
        <p:nvSpPr>
          <p:cNvPr id="5" name="テキスト ボックス 4">
            <a:extLst>
              <a:ext uri="{FF2B5EF4-FFF2-40B4-BE49-F238E27FC236}">
                <a16:creationId xmlns:a16="http://schemas.microsoft.com/office/drawing/2014/main" id="{FB761575-4149-4FBC-BA9A-C116251EBB3A}"/>
              </a:ext>
            </a:extLst>
          </p:cNvPr>
          <p:cNvSpPr txBox="1"/>
          <p:nvPr/>
        </p:nvSpPr>
        <p:spPr>
          <a:xfrm>
            <a:off x="485775" y="3114080"/>
            <a:ext cx="8929688" cy="1569660"/>
          </a:xfrm>
          <a:prstGeom prst="rect">
            <a:avLst/>
          </a:prstGeom>
          <a:noFill/>
        </p:spPr>
        <p:txBody>
          <a:bodyPr wrap="square" rtlCol="0">
            <a:spAutoFit/>
          </a:bodyPr>
          <a:lstStyle/>
          <a:p>
            <a:pPr algn="ctr"/>
            <a:r>
              <a:rPr kumimoji="1" lang="en-US" altLang="ja-JP" sz="4800" dirty="0"/>
              <a:t>RE</a:t>
            </a:r>
            <a:r>
              <a:rPr kumimoji="1" lang="ja-JP" altLang="en-US" sz="4800" dirty="0"/>
              <a:t>システム</a:t>
            </a:r>
            <a:endParaRPr kumimoji="1" lang="en-US" altLang="ja-JP" sz="4800" dirty="0"/>
          </a:p>
          <a:p>
            <a:pPr algn="ctr"/>
            <a:r>
              <a:rPr kumimoji="1" lang="ja-JP" altLang="en-US" sz="4800" dirty="0"/>
              <a:t>概要図</a:t>
            </a:r>
          </a:p>
        </p:txBody>
      </p:sp>
      <p:sp>
        <p:nvSpPr>
          <p:cNvPr id="6" name="テキスト ボックス 5">
            <a:extLst>
              <a:ext uri="{FF2B5EF4-FFF2-40B4-BE49-F238E27FC236}">
                <a16:creationId xmlns:a16="http://schemas.microsoft.com/office/drawing/2014/main" id="{A03C1730-A674-48C9-80ED-AC99B5C514BC}"/>
              </a:ext>
            </a:extLst>
          </p:cNvPr>
          <p:cNvSpPr txBox="1"/>
          <p:nvPr/>
        </p:nvSpPr>
        <p:spPr>
          <a:xfrm>
            <a:off x="485775" y="5862777"/>
            <a:ext cx="8929688" cy="400110"/>
          </a:xfrm>
          <a:prstGeom prst="rect">
            <a:avLst/>
          </a:prstGeom>
          <a:noFill/>
        </p:spPr>
        <p:txBody>
          <a:bodyPr wrap="square" rtlCol="0">
            <a:spAutoFit/>
          </a:bodyPr>
          <a:lstStyle/>
          <a:p>
            <a:r>
              <a:rPr kumimoji="1" lang="ja-JP" altLang="en-US" sz="2000" dirty="0"/>
              <a:t>作成：</a:t>
            </a:r>
            <a:r>
              <a:rPr kumimoji="1" lang="en-US" altLang="ja-JP" sz="2000" dirty="0"/>
              <a:t>TECHNOPIAN</a:t>
            </a:r>
            <a:r>
              <a:rPr kumimoji="1" lang="ja-JP" altLang="en-US" sz="2000" dirty="0"/>
              <a:t>株式会社</a:t>
            </a:r>
          </a:p>
        </p:txBody>
      </p:sp>
    </p:spTree>
    <p:extLst>
      <p:ext uri="{BB962C8B-B14F-4D97-AF65-F5344CB8AC3E}">
        <p14:creationId xmlns:p14="http://schemas.microsoft.com/office/powerpoint/2010/main" val="3936016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正方形/長方形 126"/>
          <p:cNvSpPr/>
          <p:nvPr/>
        </p:nvSpPr>
        <p:spPr bwMode="auto">
          <a:xfrm>
            <a:off x="113856" y="1598884"/>
            <a:ext cx="1640513" cy="2307284"/>
          </a:xfrm>
          <a:prstGeom prst="rect">
            <a:avLst/>
          </a:prstGeom>
          <a:solidFill>
            <a:schemeClr val="bg1"/>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algn="ct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0" name="スライド番号プレースホルダ 3"/>
          <p:cNvSpPr>
            <a:spLocks noGrp="1"/>
          </p:cNvSpPr>
          <p:nvPr>
            <p:ph type="sldNum" sz="quarter" idx="4"/>
          </p:nvPr>
        </p:nvSpPr>
        <p:spPr>
          <a:xfrm>
            <a:off x="4592638" y="7173282"/>
            <a:ext cx="715962" cy="207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defTabSz="987425">
              <a:defRPr kumimoji="1" sz="1900">
                <a:solidFill>
                  <a:schemeClr val="tx1"/>
                </a:solidFill>
                <a:latin typeface="Arial" panose="020B0604020202020204" pitchFamily="34" charset="0"/>
                <a:ea typeface="ＭＳ Ｐゴシック" panose="020B0600070205080204" pitchFamily="50" charset="-128"/>
              </a:defRPr>
            </a:lvl1pPr>
            <a:lvl2pPr marL="742950" indent="-285750" defTabSz="987425">
              <a:defRPr kumimoji="1" sz="1900">
                <a:solidFill>
                  <a:schemeClr val="tx1"/>
                </a:solidFill>
                <a:latin typeface="Arial" panose="020B0604020202020204" pitchFamily="34" charset="0"/>
                <a:ea typeface="ＭＳ Ｐゴシック" panose="020B0600070205080204" pitchFamily="50" charset="-128"/>
              </a:defRPr>
            </a:lvl2pPr>
            <a:lvl3pPr marL="1143000" indent="-228600" defTabSz="987425">
              <a:defRPr kumimoji="1" sz="1900">
                <a:solidFill>
                  <a:schemeClr val="tx1"/>
                </a:solidFill>
                <a:latin typeface="Arial" panose="020B0604020202020204" pitchFamily="34" charset="0"/>
                <a:ea typeface="ＭＳ Ｐゴシック" panose="020B0600070205080204" pitchFamily="50" charset="-128"/>
              </a:defRPr>
            </a:lvl3pPr>
            <a:lvl4pPr marL="1600200" indent="-228600" defTabSz="987425">
              <a:defRPr kumimoji="1" sz="1900">
                <a:solidFill>
                  <a:schemeClr val="tx1"/>
                </a:solidFill>
                <a:latin typeface="Arial" panose="020B0604020202020204" pitchFamily="34" charset="0"/>
                <a:ea typeface="ＭＳ Ｐゴシック" panose="020B0600070205080204" pitchFamily="50" charset="-128"/>
              </a:defRPr>
            </a:lvl4pPr>
            <a:lvl5pPr marL="2057400" indent="-228600" defTabSz="987425">
              <a:defRPr kumimoji="1" sz="1900">
                <a:solidFill>
                  <a:schemeClr val="tx1"/>
                </a:solidFill>
                <a:latin typeface="Arial" panose="020B0604020202020204" pitchFamily="34" charset="0"/>
                <a:ea typeface="ＭＳ Ｐゴシック" panose="020B0600070205080204" pitchFamily="50" charset="-128"/>
              </a:defRPr>
            </a:lvl5pPr>
            <a:lvl6pPr marL="2514600" indent="-228600" defTabSz="987425"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2971800" indent="-228600" defTabSz="987425"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3429000" indent="-228600" defTabSz="987425"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3886200" indent="-228600" defTabSz="987425"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fld id="{E3B4F13D-3D7A-4DD6-B395-013B98303564}" type="slidenum">
              <a:rPr kumimoji="0" lang="en-US" altLang="ja-JP" sz="800">
                <a:solidFill>
                  <a:srgbClr val="000000"/>
                </a:solidFill>
                <a:latin typeface="+mn-ea"/>
                <a:ea typeface="+mn-ea"/>
              </a:rPr>
              <a:pPr/>
              <a:t>2</a:t>
            </a:fld>
            <a:endParaRPr kumimoji="0" lang="en-US" altLang="en-US" sz="800" dirty="0">
              <a:solidFill>
                <a:srgbClr val="000000"/>
              </a:solidFill>
              <a:latin typeface="+mn-ea"/>
              <a:ea typeface="+mn-ea"/>
            </a:endParaRPr>
          </a:p>
        </p:txBody>
      </p:sp>
      <p:sp>
        <p:nvSpPr>
          <p:cNvPr id="31747" name="タイトル 1"/>
          <p:cNvSpPr>
            <a:spLocks noGrp="1"/>
          </p:cNvSpPr>
          <p:nvPr>
            <p:ph type="title"/>
          </p:nvPr>
        </p:nvSpPr>
        <p:spPr/>
        <p:txBody>
          <a:bodyPr/>
          <a:lstStyle/>
          <a:p>
            <a:r>
              <a:rPr lang="ja-JP" altLang="en-US" dirty="0"/>
              <a:t>新システム概要図（提案時）</a:t>
            </a:r>
            <a:endParaRPr lang="ja-JP" dirty="0"/>
          </a:p>
        </p:txBody>
      </p:sp>
      <p:sp>
        <p:nvSpPr>
          <p:cNvPr id="12" name="正方形/長方形 11"/>
          <p:cNvSpPr/>
          <p:nvPr/>
        </p:nvSpPr>
        <p:spPr bwMode="auto">
          <a:xfrm>
            <a:off x="1669256" y="5822161"/>
            <a:ext cx="1872208" cy="503168"/>
          </a:xfrm>
          <a:prstGeom prst="rect">
            <a:avLst/>
          </a:prstGeom>
          <a:no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教室運営管理</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会員</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講師</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授業予実</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bwMode="auto">
          <a:xfrm>
            <a:off x="4746626" y="4011439"/>
            <a:ext cx="1872208" cy="586323"/>
          </a:xfrm>
          <a:prstGeom prst="rect">
            <a:avLst/>
          </a:prstGeom>
          <a:no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EV1(</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請求書発行依頼</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会計連携</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bwMode="auto">
          <a:xfrm>
            <a:off x="4746626" y="5822161"/>
            <a:ext cx="1872208" cy="503168"/>
          </a:xfrm>
          <a:prstGeom prst="rect">
            <a:avLst/>
          </a:prstGeom>
          <a:no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財務会計</a:t>
            </a:r>
          </a:p>
        </p:txBody>
      </p:sp>
      <p:sp>
        <p:nvSpPr>
          <p:cNvPr id="16" name="正方形/長方形 15"/>
          <p:cNvSpPr/>
          <p:nvPr/>
        </p:nvSpPr>
        <p:spPr bwMode="auto">
          <a:xfrm>
            <a:off x="4746626" y="2106474"/>
            <a:ext cx="1872208" cy="492779"/>
          </a:xfrm>
          <a:prstGeom prst="rect">
            <a:avLst/>
          </a:prstGeom>
          <a:no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売上速報</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(RE)</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bwMode="auto">
          <a:xfrm>
            <a:off x="8264620" y="2106474"/>
            <a:ext cx="1257659" cy="492779"/>
          </a:xfrm>
          <a:prstGeom prst="rect">
            <a:avLst/>
          </a:prstGeom>
          <a:no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全銀システム</a:t>
            </a:r>
          </a:p>
        </p:txBody>
      </p:sp>
      <p:sp>
        <p:nvSpPr>
          <p:cNvPr id="20" name="正方形/長方形 19"/>
          <p:cNvSpPr/>
          <p:nvPr/>
        </p:nvSpPr>
        <p:spPr bwMode="auto">
          <a:xfrm>
            <a:off x="4746626" y="4597763"/>
            <a:ext cx="1872208" cy="261072"/>
          </a:xfrm>
          <a:prstGeom prst="rect">
            <a:avLst/>
          </a:prstGeom>
          <a:solidFill>
            <a:srgbClr val="CCECFF"/>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Salesforce</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環境</a:t>
            </a:r>
          </a:p>
        </p:txBody>
      </p:sp>
      <p:cxnSp>
        <p:nvCxnSpPr>
          <p:cNvPr id="21" name="直線コネクタ 20"/>
          <p:cNvCxnSpPr>
            <a:cxnSpLocks/>
          </p:cNvCxnSpPr>
          <p:nvPr/>
        </p:nvCxnSpPr>
        <p:spPr>
          <a:xfrm>
            <a:off x="6003801" y="4898304"/>
            <a:ext cx="0" cy="354861"/>
          </a:xfrm>
          <a:prstGeom prst="line">
            <a:avLst/>
          </a:prstGeom>
          <a:ln w="34925" cmpd="dbl">
            <a:solidFill>
              <a:srgbClr val="0070C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7" name="直線コネクタ 6"/>
          <p:cNvCxnSpPr>
            <a:cxnSpLocks/>
          </p:cNvCxnSpPr>
          <p:nvPr/>
        </p:nvCxnSpPr>
        <p:spPr>
          <a:xfrm>
            <a:off x="3051473" y="5253165"/>
            <a:ext cx="5207281" cy="0"/>
          </a:xfrm>
          <a:prstGeom prst="line">
            <a:avLst/>
          </a:prstGeom>
          <a:ln w="34925" cmpd="dbl">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32" name="正方形/長方形 31"/>
          <p:cNvSpPr/>
          <p:nvPr/>
        </p:nvSpPr>
        <p:spPr bwMode="auto">
          <a:xfrm>
            <a:off x="1669256" y="4597763"/>
            <a:ext cx="1872208" cy="261072"/>
          </a:xfrm>
          <a:prstGeom prst="rect">
            <a:avLst/>
          </a:prstGeom>
          <a:solidFill>
            <a:srgbClr val="CCECFF"/>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AWS</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環境</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ｽｸﾗｯﾁ</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9" name="正方形/長方形 38"/>
          <p:cNvSpPr/>
          <p:nvPr/>
        </p:nvSpPr>
        <p:spPr bwMode="auto">
          <a:xfrm>
            <a:off x="1669256" y="6293691"/>
            <a:ext cx="1872208" cy="261072"/>
          </a:xfrm>
          <a:prstGeom prst="rect">
            <a:avLst/>
          </a:prstGeom>
          <a:solidFill>
            <a:srgbClr val="C0E399"/>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自社</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DC(</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ｽｸﾗｯﾁ</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p>
        </p:txBody>
      </p:sp>
      <p:sp>
        <p:nvSpPr>
          <p:cNvPr id="40" name="正方形/長方形 39"/>
          <p:cNvSpPr/>
          <p:nvPr/>
        </p:nvSpPr>
        <p:spPr bwMode="auto">
          <a:xfrm>
            <a:off x="4746626" y="6293691"/>
            <a:ext cx="1872208" cy="261072"/>
          </a:xfrm>
          <a:prstGeom prst="rect">
            <a:avLst/>
          </a:prstGeom>
          <a:solidFill>
            <a:srgbClr val="C0E399"/>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ﾍﾞﾈｯｾ</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DC(</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勘定奉行</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V)</a:t>
            </a:r>
          </a:p>
        </p:txBody>
      </p:sp>
      <p:sp>
        <p:nvSpPr>
          <p:cNvPr id="41" name="正方形/長方形 40"/>
          <p:cNvSpPr/>
          <p:nvPr/>
        </p:nvSpPr>
        <p:spPr bwMode="auto">
          <a:xfrm>
            <a:off x="8264620" y="2587067"/>
            <a:ext cx="1257659" cy="452235"/>
          </a:xfrm>
          <a:prstGeom prst="rect">
            <a:avLst/>
          </a:prstGeom>
          <a:solidFill>
            <a:srgbClr val="CCECFF"/>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全銀資金決済</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ﾈｯﾄﾜｰｸ</a:t>
            </a:r>
          </a:p>
        </p:txBody>
      </p:sp>
      <p:sp>
        <p:nvSpPr>
          <p:cNvPr id="42" name="正方形/長方形 41"/>
          <p:cNvSpPr/>
          <p:nvPr/>
        </p:nvSpPr>
        <p:spPr bwMode="auto">
          <a:xfrm>
            <a:off x="8264619" y="4952628"/>
            <a:ext cx="1245598" cy="426902"/>
          </a:xfrm>
          <a:prstGeom prst="rect">
            <a:avLst/>
          </a:prstGeom>
          <a:solidFill>
            <a:srgbClr val="CCECFF"/>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AWS</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環境</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200" dirty="0" err="1">
                <a:solidFill>
                  <a:schemeClr val="tx1"/>
                </a:solidFill>
                <a:latin typeface="HG丸ｺﾞｼｯｸM-PRO" panose="020F0600000000000000" pitchFamily="50" charset="-128"/>
                <a:ea typeface="HG丸ｺﾞｼｯｸM-PRO" panose="020F0600000000000000" pitchFamily="50" charset="-128"/>
              </a:rPr>
              <a:t>Talend</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5" name="正方形/長方形 44"/>
          <p:cNvSpPr/>
          <p:nvPr/>
        </p:nvSpPr>
        <p:spPr bwMode="auto">
          <a:xfrm>
            <a:off x="8264621" y="5810731"/>
            <a:ext cx="1257660" cy="503168"/>
          </a:xfrm>
          <a:prstGeom prst="rect">
            <a:avLst/>
          </a:prstGeom>
          <a:no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請求書発行</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委託先</a:t>
            </a:r>
          </a:p>
        </p:txBody>
      </p:sp>
      <p:sp>
        <p:nvSpPr>
          <p:cNvPr id="46" name="正方形/長方形 45"/>
          <p:cNvSpPr/>
          <p:nvPr/>
        </p:nvSpPr>
        <p:spPr bwMode="auto">
          <a:xfrm>
            <a:off x="8264620" y="6287826"/>
            <a:ext cx="1257660" cy="261072"/>
          </a:xfrm>
          <a:prstGeom prst="rect">
            <a:avLst/>
          </a:prstGeom>
          <a:solidFill>
            <a:schemeClr val="bg1">
              <a:lumMod val="85000"/>
            </a:schemeClr>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委託先</a:t>
            </a:r>
          </a:p>
        </p:txBody>
      </p:sp>
      <p:cxnSp>
        <p:nvCxnSpPr>
          <p:cNvPr id="47" name="直線コネクタ 46"/>
          <p:cNvCxnSpPr>
            <a:cxnSpLocks/>
          </p:cNvCxnSpPr>
          <p:nvPr/>
        </p:nvCxnSpPr>
        <p:spPr>
          <a:xfrm flipV="1">
            <a:off x="7299945" y="5253167"/>
            <a:ext cx="0" cy="1014945"/>
          </a:xfrm>
          <a:prstGeom prst="line">
            <a:avLst/>
          </a:prstGeom>
          <a:ln w="34925" cmpd="dbl">
            <a:solidFill>
              <a:srgbClr val="0070C0"/>
            </a:solidFill>
            <a:headEnd type="none"/>
          </a:ln>
          <a:effectLst/>
        </p:spPr>
        <p:style>
          <a:lnRef idx="2">
            <a:schemeClr val="accent1"/>
          </a:lnRef>
          <a:fillRef idx="0">
            <a:schemeClr val="accent1"/>
          </a:fillRef>
          <a:effectRef idx="1">
            <a:schemeClr val="accent1"/>
          </a:effectRef>
          <a:fontRef idx="minor">
            <a:schemeClr val="tx1"/>
          </a:fontRef>
        </p:style>
      </p:cxnSp>
      <p:cxnSp>
        <p:nvCxnSpPr>
          <p:cNvPr id="49" name="直線コネクタ 48"/>
          <p:cNvCxnSpPr>
            <a:cxnSpLocks/>
          </p:cNvCxnSpPr>
          <p:nvPr/>
        </p:nvCxnSpPr>
        <p:spPr>
          <a:xfrm>
            <a:off x="7299945" y="6259176"/>
            <a:ext cx="958809" cy="0"/>
          </a:xfrm>
          <a:prstGeom prst="line">
            <a:avLst/>
          </a:prstGeom>
          <a:ln w="34925" cmpd="dbl">
            <a:solidFill>
              <a:srgbClr val="0070C0"/>
            </a:solidFill>
            <a:tailEnd type="triangle"/>
          </a:ln>
          <a:effectLst/>
        </p:spPr>
        <p:style>
          <a:lnRef idx="2">
            <a:schemeClr val="accent1"/>
          </a:lnRef>
          <a:fillRef idx="0">
            <a:schemeClr val="accent1"/>
          </a:fillRef>
          <a:effectRef idx="1">
            <a:schemeClr val="accent1"/>
          </a:effectRef>
          <a:fontRef idx="minor">
            <a:schemeClr val="tx1"/>
          </a:fontRef>
        </p:style>
      </p:cxnSp>
      <p:sp>
        <p:nvSpPr>
          <p:cNvPr id="51" name="Text Box 11"/>
          <p:cNvSpPr txBox="1">
            <a:spLocks noChangeArrowheads="1"/>
          </p:cNvSpPr>
          <p:nvPr/>
        </p:nvSpPr>
        <p:spPr bwMode="auto">
          <a:xfrm>
            <a:off x="7450053" y="5942176"/>
            <a:ext cx="1776958"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1000" dirty="0">
                <a:solidFill>
                  <a:srgbClr val="0070C0"/>
                </a:solidFill>
                <a:latin typeface="HG丸ｺﾞｼｯｸM-PRO" panose="020F0600000000000000" pitchFamily="50" charset="-128"/>
                <a:ea typeface="HG丸ｺﾞｼｯｸM-PRO" panose="020F0600000000000000" pitchFamily="50" charset="-128"/>
              </a:rPr>
              <a:t>④請求情報</a:t>
            </a:r>
          </a:p>
        </p:txBody>
      </p:sp>
      <p:cxnSp>
        <p:nvCxnSpPr>
          <p:cNvPr id="53" name="直線矢印コネクタ 52"/>
          <p:cNvCxnSpPr>
            <a:cxnSpLocks/>
          </p:cNvCxnSpPr>
          <p:nvPr/>
        </p:nvCxnSpPr>
        <p:spPr>
          <a:xfrm flipH="1" flipV="1">
            <a:off x="1234389" y="4339974"/>
            <a:ext cx="475605" cy="1"/>
          </a:xfrm>
          <a:prstGeom prst="straightConnector1">
            <a:avLst/>
          </a:prstGeom>
          <a:ln w="9525">
            <a:solidFill>
              <a:schemeClr val="tx1"/>
            </a:solidFill>
            <a:prstDash val="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55" name="直線矢印コネクタ 54"/>
          <p:cNvCxnSpPr>
            <a:cxnSpLocks/>
          </p:cNvCxnSpPr>
          <p:nvPr/>
        </p:nvCxnSpPr>
        <p:spPr>
          <a:xfrm flipH="1">
            <a:off x="2061607" y="2237840"/>
            <a:ext cx="2679089" cy="11736"/>
          </a:xfrm>
          <a:prstGeom prst="straightConnector1">
            <a:avLst/>
          </a:prstGeom>
          <a:ln w="28575">
            <a:solidFill>
              <a:srgbClr val="FF0000"/>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57" name="Text Box 11"/>
          <p:cNvSpPr txBox="1">
            <a:spLocks noChangeArrowheads="1"/>
          </p:cNvSpPr>
          <p:nvPr/>
        </p:nvSpPr>
        <p:spPr bwMode="auto">
          <a:xfrm>
            <a:off x="2024812" y="1416750"/>
            <a:ext cx="2938371" cy="707591"/>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システム連携</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①会員情報 </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入退会情報</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②受注情報 </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定期授業</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講習会</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入会時のみ</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③割引情報 </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一部割引</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入会時のみ</a:t>
            </a:r>
            <a:r>
              <a:rPr lang="en-US" altLang="ja-JP" sz="1000" dirty="0">
                <a:latin typeface="HG丸ｺﾞｼｯｸM-PRO" panose="020F0600000000000000" pitchFamily="50" charset="-128"/>
                <a:ea typeface="HG丸ｺﾞｼｯｸM-PRO" panose="020F0600000000000000" pitchFamily="50" charset="-128"/>
              </a:rPr>
              <a:t>)</a:t>
            </a:r>
          </a:p>
        </p:txBody>
      </p:sp>
      <p:cxnSp>
        <p:nvCxnSpPr>
          <p:cNvPr id="58" name="直線矢印コネクタ 57"/>
          <p:cNvCxnSpPr>
            <a:cxnSpLocks/>
            <a:stCxn id="13" idx="0"/>
            <a:endCxn id="73" idx="2"/>
          </p:cNvCxnSpPr>
          <p:nvPr/>
        </p:nvCxnSpPr>
        <p:spPr>
          <a:xfrm flipV="1">
            <a:off x="5682730" y="2848140"/>
            <a:ext cx="0" cy="1163299"/>
          </a:xfrm>
          <a:prstGeom prst="straightConnector1">
            <a:avLst/>
          </a:prstGeom>
          <a:ln w="28575">
            <a:solidFill>
              <a:srgbClr val="FF0000"/>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61" name="直線矢印コネクタ 60"/>
          <p:cNvCxnSpPr>
            <a:cxnSpLocks/>
            <a:stCxn id="15" idx="0"/>
            <a:endCxn id="20" idx="2"/>
          </p:cNvCxnSpPr>
          <p:nvPr/>
        </p:nvCxnSpPr>
        <p:spPr>
          <a:xfrm flipV="1">
            <a:off x="5682730" y="4858835"/>
            <a:ext cx="0" cy="963326"/>
          </a:xfrm>
          <a:prstGeom prst="straightConnector1">
            <a:avLst/>
          </a:prstGeom>
          <a:ln w="12700">
            <a:solidFill>
              <a:schemeClr val="tx1"/>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63" name="Text Box 11"/>
          <p:cNvSpPr txBox="1">
            <a:spLocks noChangeArrowheads="1"/>
          </p:cNvSpPr>
          <p:nvPr/>
        </p:nvSpPr>
        <p:spPr bwMode="auto">
          <a:xfrm>
            <a:off x="5627637" y="5354311"/>
            <a:ext cx="958592" cy="399815"/>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手動連携</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　会計情報</a:t>
            </a:r>
          </a:p>
        </p:txBody>
      </p:sp>
      <p:sp>
        <p:nvSpPr>
          <p:cNvPr id="65" name="Text Box 11"/>
          <p:cNvSpPr txBox="1">
            <a:spLocks noChangeArrowheads="1"/>
          </p:cNvSpPr>
          <p:nvPr/>
        </p:nvSpPr>
        <p:spPr bwMode="auto">
          <a:xfrm>
            <a:off x="6031748" y="5007567"/>
            <a:ext cx="1576466"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1000" dirty="0">
                <a:solidFill>
                  <a:srgbClr val="0070C0"/>
                </a:solidFill>
                <a:latin typeface="HG丸ｺﾞｼｯｸM-PRO" panose="020F0600000000000000" pitchFamily="50" charset="-128"/>
                <a:ea typeface="HG丸ｺﾞｼｯｸM-PRO" panose="020F0600000000000000" pitchFamily="50" charset="-128"/>
              </a:rPr>
              <a:t>④請求情報</a:t>
            </a:r>
          </a:p>
        </p:txBody>
      </p:sp>
      <p:cxnSp>
        <p:nvCxnSpPr>
          <p:cNvPr id="68" name="直線コネクタ 67"/>
          <p:cNvCxnSpPr>
            <a:cxnSpLocks/>
          </p:cNvCxnSpPr>
          <p:nvPr/>
        </p:nvCxnSpPr>
        <p:spPr>
          <a:xfrm>
            <a:off x="6618834" y="2717353"/>
            <a:ext cx="681111" cy="0"/>
          </a:xfrm>
          <a:prstGeom prst="line">
            <a:avLst/>
          </a:prstGeom>
          <a:ln w="34925" cmpd="dbl">
            <a:solidFill>
              <a:srgbClr val="0070C0"/>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69" name="Text Box 11"/>
          <p:cNvSpPr txBox="1">
            <a:spLocks noChangeArrowheads="1"/>
          </p:cNvSpPr>
          <p:nvPr/>
        </p:nvSpPr>
        <p:spPr bwMode="auto">
          <a:xfrm>
            <a:off x="6577806" y="2453482"/>
            <a:ext cx="1776958"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1000" dirty="0">
                <a:solidFill>
                  <a:srgbClr val="0070C0"/>
                </a:solidFill>
                <a:latin typeface="HG丸ｺﾞｼｯｸM-PRO" panose="020F0600000000000000" pitchFamily="50" charset="-128"/>
                <a:ea typeface="HG丸ｺﾞｼｯｸM-PRO" panose="020F0600000000000000" pitchFamily="50" charset="-128"/>
              </a:rPr>
              <a:t>④入金情報</a:t>
            </a:r>
          </a:p>
        </p:txBody>
      </p:sp>
      <p:sp>
        <p:nvSpPr>
          <p:cNvPr id="70" name="Text Box 11"/>
          <p:cNvSpPr txBox="1">
            <a:spLocks noChangeArrowheads="1"/>
          </p:cNvSpPr>
          <p:nvPr/>
        </p:nvSpPr>
        <p:spPr bwMode="auto">
          <a:xfrm>
            <a:off x="7392903" y="4571737"/>
            <a:ext cx="1776958"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1000" dirty="0">
                <a:solidFill>
                  <a:srgbClr val="0070C0"/>
                </a:solidFill>
                <a:latin typeface="HG丸ｺﾞｼｯｸM-PRO" panose="020F0600000000000000" pitchFamily="50" charset="-128"/>
                <a:ea typeface="HG丸ｺﾞｼｯｸM-PRO" panose="020F0600000000000000" pitchFamily="50" charset="-128"/>
              </a:rPr>
              <a:t>④入金情報</a:t>
            </a:r>
          </a:p>
        </p:txBody>
      </p:sp>
      <p:sp>
        <p:nvSpPr>
          <p:cNvPr id="76" name="Text Box 11"/>
          <p:cNvSpPr txBox="1">
            <a:spLocks noChangeArrowheads="1"/>
          </p:cNvSpPr>
          <p:nvPr/>
        </p:nvSpPr>
        <p:spPr bwMode="auto">
          <a:xfrm>
            <a:off x="6502137" y="2157755"/>
            <a:ext cx="1925769"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ﾌｧｲﾙ連携</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④返金情報</a:t>
            </a:r>
          </a:p>
        </p:txBody>
      </p:sp>
      <p:sp>
        <p:nvSpPr>
          <p:cNvPr id="94" name="フローチャート: 書類 93"/>
          <p:cNvSpPr/>
          <p:nvPr/>
        </p:nvSpPr>
        <p:spPr bwMode="auto">
          <a:xfrm>
            <a:off x="630139" y="4228777"/>
            <a:ext cx="523077" cy="505175"/>
          </a:xfrm>
          <a:prstGeom prst="flowChartDocument">
            <a:avLst/>
          </a:prstGeom>
          <a:solidFill>
            <a:srgbClr val="FFFF99"/>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契約</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書類</a:t>
            </a:r>
          </a:p>
        </p:txBody>
      </p:sp>
      <p:sp>
        <p:nvSpPr>
          <p:cNvPr id="102" name="Text Box 11"/>
          <p:cNvSpPr txBox="1">
            <a:spLocks noChangeArrowheads="1"/>
          </p:cNvSpPr>
          <p:nvPr/>
        </p:nvSpPr>
        <p:spPr bwMode="auto">
          <a:xfrm>
            <a:off x="4748673" y="1247958"/>
            <a:ext cx="2913036" cy="861480"/>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＜主要処理＞</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①会員情報登録・変更・承認</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②受注情報登録・変更・承認</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③割引情報</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④入金</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未収</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請求</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預り金</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返金の予実管理</a:t>
            </a:r>
          </a:p>
        </p:txBody>
      </p:sp>
      <p:cxnSp>
        <p:nvCxnSpPr>
          <p:cNvPr id="64" name="直線矢印コネクタ 63"/>
          <p:cNvCxnSpPr>
            <a:cxnSpLocks/>
            <a:stCxn id="73" idx="2"/>
          </p:cNvCxnSpPr>
          <p:nvPr/>
        </p:nvCxnSpPr>
        <p:spPr>
          <a:xfrm flipH="1">
            <a:off x="3568472" y="2848140"/>
            <a:ext cx="2114258" cy="1104426"/>
          </a:xfrm>
          <a:prstGeom prst="straightConnector1">
            <a:avLst/>
          </a:prstGeom>
          <a:ln w="28575">
            <a:solidFill>
              <a:srgbClr val="FF0000"/>
            </a:solidFill>
            <a:prstDash val="solid"/>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74" name="直線矢印コネクタ 73"/>
          <p:cNvCxnSpPr>
            <a:cxnSpLocks/>
          </p:cNvCxnSpPr>
          <p:nvPr/>
        </p:nvCxnSpPr>
        <p:spPr>
          <a:xfrm>
            <a:off x="2048101" y="2249576"/>
            <a:ext cx="0" cy="1769656"/>
          </a:xfrm>
          <a:prstGeom prst="straightConnector1">
            <a:avLst/>
          </a:prstGeom>
          <a:ln w="28575">
            <a:solidFill>
              <a:srgbClr val="FF0000"/>
            </a:solidFill>
            <a:prstDash val="solid"/>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95" name="フローチャート: 書類 94"/>
          <p:cNvSpPr/>
          <p:nvPr/>
        </p:nvSpPr>
        <p:spPr bwMode="auto">
          <a:xfrm>
            <a:off x="2256508" y="2412238"/>
            <a:ext cx="650482" cy="320292"/>
          </a:xfrm>
          <a:prstGeom prst="flowChartDocument">
            <a:avLst/>
          </a:prstGeom>
          <a:solidFill>
            <a:srgbClr val="FFFF99"/>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連携</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ファイル</a:t>
            </a:r>
          </a:p>
        </p:txBody>
      </p:sp>
      <p:cxnSp>
        <p:nvCxnSpPr>
          <p:cNvPr id="96" name="直線矢印コネクタ 95"/>
          <p:cNvCxnSpPr>
            <a:cxnSpLocks/>
          </p:cNvCxnSpPr>
          <p:nvPr/>
        </p:nvCxnSpPr>
        <p:spPr>
          <a:xfrm flipH="1">
            <a:off x="2906990" y="2487844"/>
            <a:ext cx="1839636" cy="13145"/>
          </a:xfrm>
          <a:prstGeom prst="straightConnector1">
            <a:avLst/>
          </a:prstGeom>
          <a:ln w="28575">
            <a:solidFill>
              <a:srgbClr val="FF0000"/>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103" name="Text Box 11"/>
          <p:cNvSpPr txBox="1">
            <a:spLocks noChangeArrowheads="1"/>
          </p:cNvSpPr>
          <p:nvPr/>
        </p:nvSpPr>
        <p:spPr bwMode="auto">
          <a:xfrm>
            <a:off x="2228541" y="2743257"/>
            <a:ext cx="2624113" cy="553703"/>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ﾌｧｲﾙ連携</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②受注情報</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映像授業</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模試</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白衣等</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教材</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③割引情報</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株主優待</a:t>
            </a:r>
            <a:r>
              <a:rPr lang="en-US" altLang="ja-JP" sz="1000" dirty="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104" name="Text Box 11"/>
          <p:cNvSpPr txBox="1">
            <a:spLocks noChangeArrowheads="1"/>
          </p:cNvSpPr>
          <p:nvPr/>
        </p:nvSpPr>
        <p:spPr bwMode="auto">
          <a:xfrm>
            <a:off x="2679813" y="3445286"/>
            <a:ext cx="1400021" cy="553703"/>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システム連携</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①会員情報</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②受注情報</a:t>
            </a:r>
          </a:p>
        </p:txBody>
      </p:sp>
      <p:cxnSp>
        <p:nvCxnSpPr>
          <p:cNvPr id="106" name="直線コネクタ 105"/>
          <p:cNvCxnSpPr>
            <a:cxnSpLocks/>
          </p:cNvCxnSpPr>
          <p:nvPr/>
        </p:nvCxnSpPr>
        <p:spPr>
          <a:xfrm flipH="1" flipV="1">
            <a:off x="7300431" y="2719796"/>
            <a:ext cx="15962" cy="2178508"/>
          </a:xfrm>
          <a:prstGeom prst="line">
            <a:avLst/>
          </a:prstGeom>
          <a:ln w="34925" cmpd="dbl">
            <a:solidFill>
              <a:srgbClr val="0070C0"/>
            </a:solidFill>
            <a:headEnd type="none"/>
          </a:ln>
          <a:effectLst/>
        </p:spPr>
        <p:style>
          <a:lnRef idx="2">
            <a:schemeClr val="accent1"/>
          </a:lnRef>
          <a:fillRef idx="0">
            <a:schemeClr val="accent1"/>
          </a:fillRef>
          <a:effectRef idx="1">
            <a:schemeClr val="accent1"/>
          </a:effectRef>
          <a:fontRef idx="minor">
            <a:schemeClr val="tx1"/>
          </a:fontRef>
        </p:style>
      </p:cxnSp>
      <p:cxnSp>
        <p:nvCxnSpPr>
          <p:cNvPr id="107" name="直線コネクタ 106"/>
          <p:cNvCxnSpPr>
            <a:cxnSpLocks/>
          </p:cNvCxnSpPr>
          <p:nvPr/>
        </p:nvCxnSpPr>
        <p:spPr>
          <a:xfrm>
            <a:off x="7331118" y="4890025"/>
            <a:ext cx="927636" cy="0"/>
          </a:xfrm>
          <a:prstGeom prst="line">
            <a:avLst/>
          </a:prstGeom>
          <a:ln w="34925" cmpd="dbl">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112" name="Text Box 11"/>
          <p:cNvSpPr txBox="1">
            <a:spLocks noChangeArrowheads="1"/>
          </p:cNvSpPr>
          <p:nvPr/>
        </p:nvSpPr>
        <p:spPr bwMode="auto">
          <a:xfrm>
            <a:off x="7287369" y="4966067"/>
            <a:ext cx="1776958"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solidFill>
                  <a:srgbClr val="0070C0"/>
                </a:solidFill>
                <a:latin typeface="HG丸ｺﾞｼｯｸM-PRO" panose="020F0600000000000000" pitchFamily="50" charset="-128"/>
                <a:ea typeface="HG丸ｺﾞｼｯｸM-PRO" panose="020F0600000000000000" pitchFamily="50" charset="-128"/>
              </a:rPr>
              <a:t>【</a:t>
            </a:r>
            <a:r>
              <a:rPr lang="en-US" altLang="ja-JP" sz="1000" dirty="0" err="1">
                <a:solidFill>
                  <a:srgbClr val="0070C0"/>
                </a:solidFill>
                <a:latin typeface="HG丸ｺﾞｼｯｸM-PRO" panose="020F0600000000000000" pitchFamily="50" charset="-128"/>
                <a:ea typeface="HG丸ｺﾞｼｯｸM-PRO" panose="020F0600000000000000" pitchFamily="50" charset="-128"/>
              </a:rPr>
              <a:t>Talend</a:t>
            </a:r>
            <a:r>
              <a:rPr lang="ja-JP" altLang="en-US" sz="1000" dirty="0">
                <a:solidFill>
                  <a:srgbClr val="0070C0"/>
                </a:solidFill>
                <a:latin typeface="HG丸ｺﾞｼｯｸM-PRO" panose="020F0600000000000000" pitchFamily="50" charset="-128"/>
                <a:ea typeface="HG丸ｺﾞｼｯｸM-PRO" panose="020F0600000000000000" pitchFamily="50" charset="-128"/>
              </a:rPr>
              <a:t>連携</a:t>
            </a:r>
            <a:r>
              <a:rPr lang="en-US" altLang="ja-JP" sz="1000" dirty="0">
                <a:solidFill>
                  <a:srgbClr val="0070C0"/>
                </a:solidFill>
                <a:latin typeface="HG丸ｺﾞｼｯｸM-PRO" panose="020F0600000000000000" pitchFamily="50" charset="-128"/>
                <a:ea typeface="HG丸ｺﾞｼｯｸM-PRO" panose="020F0600000000000000" pitchFamily="50" charset="-128"/>
              </a:rPr>
              <a:t>】</a:t>
            </a:r>
            <a:endParaRPr lang="ja-JP" altLang="en-US" sz="1000" dirty="0">
              <a:solidFill>
                <a:srgbClr val="0070C0"/>
              </a:solidFill>
              <a:latin typeface="HG丸ｺﾞｼｯｸM-PRO" panose="020F0600000000000000" pitchFamily="50" charset="-128"/>
              <a:ea typeface="HG丸ｺﾞｼｯｸM-PRO" panose="020F0600000000000000" pitchFamily="50" charset="-128"/>
            </a:endParaRPr>
          </a:p>
        </p:txBody>
      </p:sp>
      <p:sp>
        <p:nvSpPr>
          <p:cNvPr id="124" name="Text Box 11"/>
          <p:cNvSpPr txBox="1">
            <a:spLocks noChangeArrowheads="1"/>
          </p:cNvSpPr>
          <p:nvPr/>
        </p:nvSpPr>
        <p:spPr bwMode="auto">
          <a:xfrm>
            <a:off x="3097057" y="5007567"/>
            <a:ext cx="1897538"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solidFill>
                  <a:srgbClr val="0070C0"/>
                </a:solidFill>
                <a:latin typeface="HG丸ｺﾞｼｯｸM-PRO" panose="020F0600000000000000" pitchFamily="50" charset="-128"/>
                <a:ea typeface="HG丸ｺﾞｼｯｸM-PRO" panose="020F0600000000000000" pitchFamily="50" charset="-128"/>
              </a:rPr>
              <a:t>EVW</a:t>
            </a:r>
            <a:r>
              <a:rPr lang="ja-JP" altLang="en-US" sz="1000" dirty="0">
                <a:solidFill>
                  <a:srgbClr val="0070C0"/>
                </a:solidFill>
                <a:latin typeface="HG丸ｺﾞｼｯｸM-PRO" panose="020F0600000000000000" pitchFamily="50" charset="-128"/>
                <a:ea typeface="HG丸ｺﾞｼｯｸM-PRO" panose="020F0600000000000000" pitchFamily="50" charset="-128"/>
              </a:rPr>
              <a:t>情報</a:t>
            </a:r>
          </a:p>
        </p:txBody>
      </p:sp>
      <p:cxnSp>
        <p:nvCxnSpPr>
          <p:cNvPr id="62" name="直線コネクタ 61"/>
          <p:cNvCxnSpPr>
            <a:cxnSpLocks/>
          </p:cNvCxnSpPr>
          <p:nvPr/>
        </p:nvCxnSpPr>
        <p:spPr>
          <a:xfrm>
            <a:off x="3541464" y="4515654"/>
            <a:ext cx="1205162" cy="0"/>
          </a:xfrm>
          <a:prstGeom prst="line">
            <a:avLst/>
          </a:prstGeom>
          <a:ln w="9525">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67" name="Text Box 11"/>
          <p:cNvSpPr txBox="1">
            <a:spLocks noChangeArrowheads="1"/>
          </p:cNvSpPr>
          <p:nvPr/>
        </p:nvSpPr>
        <p:spPr bwMode="auto">
          <a:xfrm>
            <a:off x="3523141" y="4144325"/>
            <a:ext cx="1229536" cy="399815"/>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システム連携</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　マスタ利用</a:t>
            </a:r>
          </a:p>
        </p:txBody>
      </p:sp>
      <p:cxnSp>
        <p:nvCxnSpPr>
          <p:cNvPr id="72" name="直線矢印コネクタ 71"/>
          <p:cNvCxnSpPr>
            <a:cxnSpLocks/>
          </p:cNvCxnSpPr>
          <p:nvPr/>
        </p:nvCxnSpPr>
        <p:spPr>
          <a:xfrm flipV="1">
            <a:off x="2570319" y="4858837"/>
            <a:ext cx="0" cy="951894"/>
          </a:xfrm>
          <a:prstGeom prst="straightConnector1">
            <a:avLst/>
          </a:prstGeom>
          <a:ln w="12700">
            <a:solidFill>
              <a:schemeClr val="tx1"/>
            </a:solidFill>
            <a:prstDash val="solid"/>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73" name="正方形/長方形 72"/>
          <p:cNvSpPr/>
          <p:nvPr/>
        </p:nvSpPr>
        <p:spPr bwMode="auto">
          <a:xfrm>
            <a:off x="4746626" y="2587068"/>
            <a:ext cx="1872208" cy="261072"/>
          </a:xfrm>
          <a:prstGeom prst="rect">
            <a:avLst/>
          </a:prstGeom>
          <a:solidFill>
            <a:srgbClr val="CCECFF"/>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ASP(</a:t>
            </a:r>
            <a:r>
              <a:rPr kumimoji="1" lang="en-US" altLang="ja-JP" sz="1200" dirty="0" err="1">
                <a:solidFill>
                  <a:schemeClr val="tx1"/>
                </a:solidFill>
                <a:latin typeface="HG丸ｺﾞｼｯｸM-PRO" panose="020F0600000000000000" pitchFamily="50" charset="-128"/>
                <a:ea typeface="HG丸ｺﾞｼｯｸM-PRO" panose="020F0600000000000000" pitchFamily="50" charset="-128"/>
              </a:rPr>
              <a:t>TechnoSMS</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5" name="正方形/長方形 74"/>
          <p:cNvSpPr/>
          <p:nvPr/>
        </p:nvSpPr>
        <p:spPr bwMode="auto">
          <a:xfrm>
            <a:off x="268640" y="2526085"/>
            <a:ext cx="1021562" cy="186220"/>
          </a:xfrm>
          <a:prstGeom prst="rect">
            <a:avLst/>
          </a:prstGeom>
          <a:solidFill>
            <a:srgbClr val="CCECFF"/>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ｸﾗｳﾄﾞｻｰﾋﾞｽ</a:t>
            </a:r>
          </a:p>
        </p:txBody>
      </p:sp>
      <p:sp>
        <p:nvSpPr>
          <p:cNvPr id="78" name="正方形/長方形 77"/>
          <p:cNvSpPr/>
          <p:nvPr/>
        </p:nvSpPr>
        <p:spPr bwMode="auto">
          <a:xfrm>
            <a:off x="268640" y="2777130"/>
            <a:ext cx="1021562" cy="186220"/>
          </a:xfrm>
          <a:prstGeom prst="rect">
            <a:avLst/>
          </a:prstGeom>
          <a:solidFill>
            <a:srgbClr val="C0E399"/>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ｵﾝﾌﾟﾚｻｰﾋﾞｽ</a:t>
            </a:r>
          </a:p>
        </p:txBody>
      </p:sp>
      <p:sp>
        <p:nvSpPr>
          <p:cNvPr id="18" name="正方形/長方形 17"/>
          <p:cNvSpPr/>
          <p:nvPr/>
        </p:nvSpPr>
        <p:spPr bwMode="auto">
          <a:xfrm>
            <a:off x="8264620" y="4355713"/>
            <a:ext cx="1245598" cy="589966"/>
          </a:xfrm>
          <a:prstGeom prst="rect">
            <a:avLst/>
          </a:prstGeom>
          <a:solidFill>
            <a:schemeClr val="bg1"/>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各支払情報</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振込</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振替</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ｺﾝﾋﾞﾆ</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ｸﾚｶ</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81" name="直線矢印コネクタ 80"/>
          <p:cNvCxnSpPr>
            <a:cxnSpLocks/>
          </p:cNvCxnSpPr>
          <p:nvPr/>
        </p:nvCxnSpPr>
        <p:spPr>
          <a:xfrm flipH="1">
            <a:off x="6618834" y="2433325"/>
            <a:ext cx="1639920" cy="0"/>
          </a:xfrm>
          <a:prstGeom prst="straightConnector1">
            <a:avLst/>
          </a:prstGeom>
          <a:ln w="28575">
            <a:solidFill>
              <a:srgbClr val="FF0000"/>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87" name="Text Box 11"/>
          <p:cNvSpPr txBox="1">
            <a:spLocks noChangeArrowheads="1"/>
          </p:cNvSpPr>
          <p:nvPr/>
        </p:nvSpPr>
        <p:spPr bwMode="auto">
          <a:xfrm>
            <a:off x="2548725" y="5389235"/>
            <a:ext cx="1211632" cy="399815"/>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システム連携</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　情報問合せ</a:t>
            </a:r>
          </a:p>
        </p:txBody>
      </p:sp>
      <p:sp>
        <p:nvSpPr>
          <p:cNvPr id="66" name="Text Box 11"/>
          <p:cNvSpPr txBox="1">
            <a:spLocks noChangeArrowheads="1"/>
          </p:cNvSpPr>
          <p:nvPr/>
        </p:nvSpPr>
        <p:spPr bwMode="auto">
          <a:xfrm>
            <a:off x="5681393" y="2970064"/>
            <a:ext cx="3159289" cy="861480"/>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システム連携</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①会員情報</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②受注情報</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③割引情報</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④入金</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未収</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請求</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預り金</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返金情報</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月次連携</a:t>
            </a:r>
            <a:r>
              <a:rPr lang="en-US" altLang="ja-JP" sz="1000" dirty="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bwMode="auto">
          <a:xfrm>
            <a:off x="1669256" y="4011439"/>
            <a:ext cx="1872208" cy="586323"/>
          </a:xfrm>
          <a:prstGeom prst="rect">
            <a:avLst/>
          </a:prstGeom>
          <a:solidFill>
            <a:schemeClr val="bg1"/>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EV4(</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会員情報初期登録</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p>
          <a:p>
            <a:pPr algn="ct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EVW</a:t>
            </a:r>
          </a:p>
          <a:p>
            <a:pPr algn="ct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ﾒﾝﾊﾞｰｽﾞｻｲﾄ</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100" dirty="0" err="1">
                <a:solidFill>
                  <a:schemeClr val="tx1"/>
                </a:solidFill>
                <a:latin typeface="HG丸ｺﾞｼｯｸM-PRO" panose="020F0600000000000000" pitchFamily="50" charset="-128"/>
                <a:ea typeface="HG丸ｺﾞｼｯｸM-PRO" panose="020F0600000000000000" pitchFamily="50" charset="-128"/>
              </a:rPr>
              <a:t>CCDnet</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01" name="直線矢印コネクタ 100"/>
          <p:cNvCxnSpPr>
            <a:cxnSpLocks/>
          </p:cNvCxnSpPr>
          <p:nvPr/>
        </p:nvCxnSpPr>
        <p:spPr>
          <a:xfrm flipH="1">
            <a:off x="1211530" y="4517283"/>
            <a:ext cx="421359" cy="1"/>
          </a:xfrm>
          <a:prstGeom prst="straightConnector1">
            <a:avLst/>
          </a:prstGeom>
          <a:ln w="9525">
            <a:solidFill>
              <a:schemeClr val="tx1"/>
            </a:solidFill>
            <a:prstDash val="dash"/>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108" name="Text Box 11"/>
          <p:cNvSpPr txBox="1">
            <a:spLocks noChangeArrowheads="1"/>
          </p:cNvSpPr>
          <p:nvPr/>
        </p:nvSpPr>
        <p:spPr bwMode="auto">
          <a:xfrm>
            <a:off x="414115" y="4009038"/>
            <a:ext cx="1776958"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①②③契約書類出力</a:t>
            </a:r>
          </a:p>
        </p:txBody>
      </p:sp>
      <p:sp>
        <p:nvSpPr>
          <p:cNvPr id="109" name="Text Box 11"/>
          <p:cNvSpPr txBox="1">
            <a:spLocks noChangeArrowheads="1"/>
          </p:cNvSpPr>
          <p:nvPr/>
        </p:nvSpPr>
        <p:spPr bwMode="auto">
          <a:xfrm>
            <a:off x="437357" y="4723793"/>
            <a:ext cx="1776958" cy="399815"/>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会員にて記入押印</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教室が本社へ転送</a:t>
            </a:r>
          </a:p>
        </p:txBody>
      </p:sp>
      <p:cxnSp>
        <p:nvCxnSpPr>
          <p:cNvPr id="110" name="直線コネクタ 109"/>
          <p:cNvCxnSpPr>
            <a:cxnSpLocks/>
          </p:cNvCxnSpPr>
          <p:nvPr/>
        </p:nvCxnSpPr>
        <p:spPr>
          <a:xfrm>
            <a:off x="3049615" y="4898304"/>
            <a:ext cx="0" cy="354861"/>
          </a:xfrm>
          <a:prstGeom prst="line">
            <a:avLst/>
          </a:prstGeom>
          <a:ln w="34925" cmpd="dbl">
            <a:solidFill>
              <a:srgbClr val="0070C0"/>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29" name="直線矢印コネクタ 128"/>
          <p:cNvCxnSpPr>
            <a:cxnSpLocks/>
          </p:cNvCxnSpPr>
          <p:nvPr/>
        </p:nvCxnSpPr>
        <p:spPr>
          <a:xfrm flipH="1">
            <a:off x="1014122" y="1898567"/>
            <a:ext cx="612145" cy="0"/>
          </a:xfrm>
          <a:prstGeom prst="straightConnector1">
            <a:avLst/>
          </a:prstGeom>
          <a:ln w="28575">
            <a:solidFill>
              <a:srgbClr val="FF0000"/>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130" name="Text Box 11"/>
          <p:cNvSpPr txBox="1">
            <a:spLocks noChangeArrowheads="1"/>
          </p:cNvSpPr>
          <p:nvPr/>
        </p:nvSpPr>
        <p:spPr bwMode="auto">
          <a:xfrm>
            <a:off x="280070" y="1772015"/>
            <a:ext cx="1225407" cy="25440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solidFill>
                  <a:srgbClr val="FF0000"/>
                </a:solidFill>
                <a:latin typeface="HG丸ｺﾞｼｯｸM-PRO" panose="020F0600000000000000" pitchFamily="50" charset="-128"/>
                <a:ea typeface="HG丸ｺﾞｼｯｸM-PRO" panose="020F0600000000000000" pitchFamily="50" charset="-128"/>
              </a:rPr>
              <a:t>RE</a:t>
            </a:r>
            <a:r>
              <a:rPr lang="ja-JP" altLang="en-US" sz="1000" dirty="0">
                <a:solidFill>
                  <a:srgbClr val="FF0000"/>
                </a:solidFill>
                <a:latin typeface="HG丸ｺﾞｼｯｸM-PRO" panose="020F0600000000000000" pitchFamily="50" charset="-128"/>
                <a:ea typeface="HG丸ｺﾞｼｯｸM-PRO" panose="020F0600000000000000" pitchFamily="50" charset="-128"/>
              </a:rPr>
              <a:t>連携</a:t>
            </a:r>
            <a:endParaRPr lang="en-US" altLang="ja-JP" sz="10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132" name="直線コネクタ 131"/>
          <p:cNvCxnSpPr>
            <a:cxnSpLocks/>
          </p:cNvCxnSpPr>
          <p:nvPr/>
        </p:nvCxnSpPr>
        <p:spPr>
          <a:xfrm>
            <a:off x="1014122" y="2126652"/>
            <a:ext cx="633835" cy="4464"/>
          </a:xfrm>
          <a:prstGeom prst="line">
            <a:avLst/>
          </a:prstGeom>
          <a:ln w="34925" cmpd="dbl">
            <a:solidFill>
              <a:srgbClr val="0070C0"/>
            </a:solidFill>
            <a:tailEnd type="triangle"/>
          </a:ln>
          <a:effectLst/>
        </p:spPr>
        <p:style>
          <a:lnRef idx="2">
            <a:schemeClr val="accent1"/>
          </a:lnRef>
          <a:fillRef idx="0">
            <a:schemeClr val="accent1"/>
          </a:fillRef>
          <a:effectRef idx="1">
            <a:schemeClr val="accent1"/>
          </a:effectRef>
          <a:fontRef idx="minor">
            <a:schemeClr val="tx1"/>
          </a:fontRef>
        </p:style>
      </p:cxnSp>
      <p:sp>
        <p:nvSpPr>
          <p:cNvPr id="134" name="Text Box 11"/>
          <p:cNvSpPr txBox="1">
            <a:spLocks noChangeArrowheads="1"/>
          </p:cNvSpPr>
          <p:nvPr/>
        </p:nvSpPr>
        <p:spPr bwMode="auto">
          <a:xfrm>
            <a:off x="160755" y="2010236"/>
            <a:ext cx="1776958"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err="1">
                <a:solidFill>
                  <a:srgbClr val="0070C0"/>
                </a:solidFill>
                <a:latin typeface="HG丸ｺﾞｼｯｸM-PRO" panose="020F0600000000000000" pitchFamily="50" charset="-128"/>
                <a:ea typeface="HG丸ｺﾞｼｯｸM-PRO" panose="020F0600000000000000" pitchFamily="50" charset="-128"/>
              </a:rPr>
              <a:t>Talend</a:t>
            </a:r>
            <a:r>
              <a:rPr lang="ja-JP" altLang="en-US" sz="1000" dirty="0">
                <a:solidFill>
                  <a:srgbClr val="0070C0"/>
                </a:solidFill>
                <a:latin typeface="HG丸ｺﾞｼｯｸM-PRO" panose="020F0600000000000000" pitchFamily="50" charset="-128"/>
                <a:ea typeface="HG丸ｺﾞｼｯｸM-PRO" panose="020F0600000000000000" pitchFamily="50" charset="-128"/>
              </a:rPr>
              <a:t>連携</a:t>
            </a:r>
          </a:p>
        </p:txBody>
      </p:sp>
      <p:sp>
        <p:nvSpPr>
          <p:cNvPr id="135" name="Text Box 11"/>
          <p:cNvSpPr txBox="1">
            <a:spLocks noChangeArrowheads="1"/>
          </p:cNvSpPr>
          <p:nvPr/>
        </p:nvSpPr>
        <p:spPr bwMode="auto">
          <a:xfrm>
            <a:off x="160755" y="2254449"/>
            <a:ext cx="1147449" cy="245701"/>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その他連携</a:t>
            </a:r>
          </a:p>
        </p:txBody>
      </p:sp>
      <p:cxnSp>
        <p:nvCxnSpPr>
          <p:cNvPr id="139" name="直線矢印コネクタ 138"/>
          <p:cNvCxnSpPr>
            <a:cxnSpLocks/>
          </p:cNvCxnSpPr>
          <p:nvPr/>
        </p:nvCxnSpPr>
        <p:spPr>
          <a:xfrm flipH="1">
            <a:off x="1014122" y="2365758"/>
            <a:ext cx="612145" cy="0"/>
          </a:xfrm>
          <a:prstGeom prst="straightConnector1">
            <a:avLst/>
          </a:prstGeom>
          <a:ln w="12700">
            <a:solidFill>
              <a:schemeClr val="tx1"/>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142" name="Text Box 11"/>
          <p:cNvSpPr txBox="1">
            <a:spLocks noChangeArrowheads="1"/>
          </p:cNvSpPr>
          <p:nvPr/>
        </p:nvSpPr>
        <p:spPr bwMode="auto">
          <a:xfrm>
            <a:off x="92388" y="3057656"/>
            <a:ext cx="1689951" cy="861480"/>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業務分類</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①会員管理</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②受注管理</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③割引管理</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④入金</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未収</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預り金</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返金</a:t>
            </a:r>
          </a:p>
        </p:txBody>
      </p:sp>
      <p:sp>
        <p:nvSpPr>
          <p:cNvPr id="143" name="Text Box 11"/>
          <p:cNvSpPr txBox="1">
            <a:spLocks noChangeArrowheads="1"/>
          </p:cNvSpPr>
          <p:nvPr/>
        </p:nvSpPr>
        <p:spPr bwMode="auto">
          <a:xfrm>
            <a:off x="400050" y="922973"/>
            <a:ext cx="9159875" cy="292093"/>
          </a:xfrm>
          <a:prstGeom prst="rect">
            <a:avLst/>
          </a:prstGeom>
          <a:noFill/>
          <a:ln w="9525">
            <a:noFill/>
            <a:miter lim="800000"/>
            <a:headEnd/>
            <a:tailEnd/>
          </a:ln>
          <a:effectLst/>
        </p:spPr>
        <p:txBody>
          <a:bodyPr lIns="91147" tIns="45574" rIns="91147" bIns="45574">
            <a:spAutoFit/>
          </a:bodyPr>
          <a:lstStyle/>
          <a:p>
            <a:pPr>
              <a:buClr>
                <a:schemeClr val="accent2">
                  <a:lumMod val="75000"/>
                </a:schemeClr>
              </a:buClr>
              <a:defRPr/>
            </a:pPr>
            <a:r>
              <a:rPr lang="ja-JP" altLang="en-US" sz="1300" dirty="0">
                <a:latin typeface="HG丸ｺﾞｼｯｸM-PRO" panose="020F0600000000000000" pitchFamily="50" charset="-128"/>
                <a:ea typeface="HG丸ｺﾞｼｯｸM-PRO" panose="020F0600000000000000" pitchFamily="50" charset="-128"/>
              </a:rPr>
              <a:t>売上速報システム（</a:t>
            </a:r>
            <a:r>
              <a:rPr lang="en-US" altLang="ja-JP" sz="1300" dirty="0">
                <a:latin typeface="HG丸ｺﾞｼｯｸM-PRO" panose="020F0600000000000000" pitchFamily="50" charset="-128"/>
                <a:ea typeface="HG丸ｺﾞｼｯｸM-PRO" panose="020F0600000000000000" pitchFamily="50" charset="-128"/>
              </a:rPr>
              <a:t>RE</a:t>
            </a:r>
            <a:r>
              <a:rPr lang="ja-JP" altLang="en-US" sz="1300" dirty="0">
                <a:latin typeface="HG丸ｺﾞｼｯｸM-PRO" panose="020F0600000000000000" pitchFamily="50" charset="-128"/>
                <a:ea typeface="HG丸ｺﾞｼｯｸM-PRO" panose="020F0600000000000000" pitchFamily="50" charset="-128"/>
              </a:rPr>
              <a:t>）での主要処理および周辺システムとのデータ連携は以下の想定です。</a:t>
            </a:r>
          </a:p>
        </p:txBody>
      </p:sp>
      <p:sp>
        <p:nvSpPr>
          <p:cNvPr id="79" name="正方形/長方形 78"/>
          <p:cNvSpPr/>
          <p:nvPr/>
        </p:nvSpPr>
        <p:spPr bwMode="auto">
          <a:xfrm>
            <a:off x="125730" y="1509291"/>
            <a:ext cx="1640069" cy="259247"/>
          </a:xfrm>
          <a:prstGeom prst="rect">
            <a:avLst/>
          </a:prstGeom>
          <a:solidFill>
            <a:srgbClr val="0070C0"/>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100" dirty="0">
                <a:solidFill>
                  <a:schemeClr val="bg1"/>
                </a:solidFill>
                <a:latin typeface="HG丸ｺﾞｼｯｸM-PRO" panose="020F0600000000000000" pitchFamily="50" charset="-128"/>
                <a:ea typeface="HG丸ｺﾞｼｯｸM-PRO" panose="020F0600000000000000" pitchFamily="50" charset="-128"/>
              </a:rPr>
              <a:t>凡例</a:t>
            </a:r>
          </a:p>
        </p:txBody>
      </p:sp>
    </p:spTree>
    <p:extLst>
      <p:ext uri="{BB962C8B-B14F-4D97-AF65-F5344CB8AC3E}">
        <p14:creationId xmlns:p14="http://schemas.microsoft.com/office/powerpoint/2010/main" val="86771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正方形/長方形 74">
            <a:extLst>
              <a:ext uri="{FF2B5EF4-FFF2-40B4-BE49-F238E27FC236}">
                <a16:creationId xmlns:a16="http://schemas.microsoft.com/office/drawing/2014/main" id="{ACE23F9D-5E40-41C4-90B5-CEBCB83D3F38}"/>
              </a:ext>
            </a:extLst>
          </p:cNvPr>
          <p:cNvSpPr/>
          <p:nvPr/>
        </p:nvSpPr>
        <p:spPr bwMode="auto">
          <a:xfrm>
            <a:off x="61774" y="2300697"/>
            <a:ext cx="6835462" cy="3543711"/>
          </a:xfrm>
          <a:prstGeom prst="rect">
            <a:avLst/>
          </a:prstGeom>
          <a:solidFill>
            <a:srgbClr val="FF0000">
              <a:alpha val="20000"/>
            </a:srgbClr>
          </a:solidFill>
          <a:ln w="28575">
            <a:no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endParaRPr kumimoji="1" lang="ja-JP" altLang="en-US" sz="3200" dirty="0">
              <a:solidFill>
                <a:schemeClr val="bg1"/>
              </a:solidFill>
            </a:endParaRPr>
          </a:p>
        </p:txBody>
      </p:sp>
      <p:sp>
        <p:nvSpPr>
          <p:cNvPr id="2" name="正方形/長方形 1">
            <a:extLst>
              <a:ext uri="{FF2B5EF4-FFF2-40B4-BE49-F238E27FC236}">
                <a16:creationId xmlns:a16="http://schemas.microsoft.com/office/drawing/2014/main" id="{67742A97-5636-414C-BFD2-C4B5C04AA141}"/>
              </a:ext>
            </a:extLst>
          </p:cNvPr>
          <p:cNvSpPr/>
          <p:nvPr/>
        </p:nvSpPr>
        <p:spPr bwMode="auto">
          <a:xfrm>
            <a:off x="6383496" y="654698"/>
            <a:ext cx="3333980" cy="1596449"/>
          </a:xfrm>
          <a:prstGeom prst="rect">
            <a:avLst/>
          </a:prstGeom>
          <a:solidFill>
            <a:srgbClr val="00B050">
              <a:alpha val="20000"/>
            </a:srgbClr>
          </a:solidFill>
          <a:ln w="28575">
            <a:no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endParaRPr kumimoji="1" lang="ja-JP" altLang="en-US" sz="3200" dirty="0">
              <a:solidFill>
                <a:schemeClr val="bg1"/>
              </a:solidFill>
            </a:endParaRPr>
          </a:p>
        </p:txBody>
      </p:sp>
      <p:sp>
        <p:nvSpPr>
          <p:cNvPr id="54" name="正方形/長方形 53">
            <a:extLst>
              <a:ext uri="{FF2B5EF4-FFF2-40B4-BE49-F238E27FC236}">
                <a16:creationId xmlns:a16="http://schemas.microsoft.com/office/drawing/2014/main" id="{C0062443-F92D-4CC6-841A-8C06F6FDDA17}"/>
              </a:ext>
            </a:extLst>
          </p:cNvPr>
          <p:cNvSpPr/>
          <p:nvPr/>
        </p:nvSpPr>
        <p:spPr bwMode="auto">
          <a:xfrm>
            <a:off x="108902" y="1195911"/>
            <a:ext cx="3048234" cy="1359241"/>
          </a:xfrm>
          <a:prstGeom prst="rect">
            <a:avLst/>
          </a:prstGeom>
          <a:solidFill>
            <a:schemeClr val="bg1"/>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algn="ct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0" name="スライド番号プレースホルダ 3"/>
          <p:cNvSpPr>
            <a:spLocks noGrp="1"/>
          </p:cNvSpPr>
          <p:nvPr>
            <p:ph type="sldNum" sz="quarter" idx="4"/>
          </p:nvPr>
        </p:nvSpPr>
        <p:spPr>
          <a:xfrm>
            <a:off x="4592638" y="7173282"/>
            <a:ext cx="715962" cy="207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defTabSz="987425">
              <a:defRPr kumimoji="1" sz="1900">
                <a:solidFill>
                  <a:schemeClr val="tx1"/>
                </a:solidFill>
                <a:latin typeface="Arial" panose="020B0604020202020204" pitchFamily="34" charset="0"/>
                <a:ea typeface="ＭＳ Ｐゴシック" panose="020B0600070205080204" pitchFamily="50" charset="-128"/>
              </a:defRPr>
            </a:lvl1pPr>
            <a:lvl2pPr marL="742950" indent="-285750" defTabSz="987425">
              <a:defRPr kumimoji="1" sz="1900">
                <a:solidFill>
                  <a:schemeClr val="tx1"/>
                </a:solidFill>
                <a:latin typeface="Arial" panose="020B0604020202020204" pitchFamily="34" charset="0"/>
                <a:ea typeface="ＭＳ Ｐゴシック" panose="020B0600070205080204" pitchFamily="50" charset="-128"/>
              </a:defRPr>
            </a:lvl2pPr>
            <a:lvl3pPr marL="1143000" indent="-228600" defTabSz="987425">
              <a:defRPr kumimoji="1" sz="1900">
                <a:solidFill>
                  <a:schemeClr val="tx1"/>
                </a:solidFill>
                <a:latin typeface="Arial" panose="020B0604020202020204" pitchFamily="34" charset="0"/>
                <a:ea typeface="ＭＳ Ｐゴシック" panose="020B0600070205080204" pitchFamily="50" charset="-128"/>
              </a:defRPr>
            </a:lvl3pPr>
            <a:lvl4pPr marL="1600200" indent="-228600" defTabSz="987425">
              <a:defRPr kumimoji="1" sz="1900">
                <a:solidFill>
                  <a:schemeClr val="tx1"/>
                </a:solidFill>
                <a:latin typeface="Arial" panose="020B0604020202020204" pitchFamily="34" charset="0"/>
                <a:ea typeface="ＭＳ Ｐゴシック" panose="020B0600070205080204" pitchFamily="50" charset="-128"/>
              </a:defRPr>
            </a:lvl4pPr>
            <a:lvl5pPr marL="2057400" indent="-228600" defTabSz="987425">
              <a:defRPr kumimoji="1" sz="1900">
                <a:solidFill>
                  <a:schemeClr val="tx1"/>
                </a:solidFill>
                <a:latin typeface="Arial" panose="020B0604020202020204" pitchFamily="34" charset="0"/>
                <a:ea typeface="ＭＳ Ｐゴシック" panose="020B0600070205080204" pitchFamily="50" charset="-128"/>
              </a:defRPr>
            </a:lvl5pPr>
            <a:lvl6pPr marL="2514600" indent="-228600" defTabSz="987425"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6pPr>
            <a:lvl7pPr marL="2971800" indent="-228600" defTabSz="987425"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7pPr>
            <a:lvl8pPr marL="3429000" indent="-228600" defTabSz="987425"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8pPr>
            <a:lvl9pPr marL="3886200" indent="-228600" defTabSz="987425" eaLnBrk="0" fontAlgn="base" hangingPunct="0">
              <a:spcBef>
                <a:spcPct val="0"/>
              </a:spcBef>
              <a:spcAft>
                <a:spcPct val="0"/>
              </a:spcAft>
              <a:defRPr kumimoji="1" sz="1900">
                <a:solidFill>
                  <a:schemeClr val="tx1"/>
                </a:solidFill>
                <a:latin typeface="Arial" panose="020B0604020202020204" pitchFamily="34" charset="0"/>
                <a:ea typeface="ＭＳ Ｐゴシック" panose="020B0600070205080204" pitchFamily="50" charset="-128"/>
              </a:defRPr>
            </a:lvl9pPr>
          </a:lstStyle>
          <a:p>
            <a:fld id="{E3B4F13D-3D7A-4DD6-B395-013B98303564}" type="slidenum">
              <a:rPr kumimoji="0" lang="en-US" altLang="ja-JP" sz="800">
                <a:solidFill>
                  <a:srgbClr val="000000"/>
                </a:solidFill>
                <a:latin typeface="+mn-ea"/>
                <a:ea typeface="+mn-ea"/>
              </a:rPr>
              <a:pPr/>
              <a:t>3</a:t>
            </a:fld>
            <a:endParaRPr kumimoji="0" lang="en-US" altLang="en-US" sz="800" dirty="0">
              <a:solidFill>
                <a:srgbClr val="000000"/>
              </a:solidFill>
              <a:latin typeface="+mn-ea"/>
              <a:ea typeface="+mn-ea"/>
            </a:endParaRPr>
          </a:p>
        </p:txBody>
      </p:sp>
      <p:sp useBgFill="1">
        <p:nvSpPr>
          <p:cNvPr id="31747" name="タイトル 1"/>
          <p:cNvSpPr>
            <a:spLocks noGrp="1"/>
          </p:cNvSpPr>
          <p:nvPr>
            <p:ph type="title"/>
          </p:nvPr>
        </p:nvSpPr>
        <p:spPr>
          <a:xfrm>
            <a:off x="495300" y="377684"/>
            <a:ext cx="9063831" cy="432060"/>
          </a:xfrm>
        </p:spPr>
        <p:txBody>
          <a:bodyPr/>
          <a:lstStyle/>
          <a:p>
            <a:r>
              <a:rPr lang="ja-JP" altLang="en-US" dirty="0"/>
              <a:t>新システム概要図（要件定義結果反映）</a:t>
            </a:r>
            <a:endParaRPr lang="ja-JP" dirty="0"/>
          </a:p>
        </p:txBody>
      </p:sp>
      <p:sp>
        <p:nvSpPr>
          <p:cNvPr id="85" name="正方形/長方形 84">
            <a:extLst>
              <a:ext uri="{FF2B5EF4-FFF2-40B4-BE49-F238E27FC236}">
                <a16:creationId xmlns:a16="http://schemas.microsoft.com/office/drawing/2014/main" id="{7009BD07-1954-4C00-841A-667DE6F008E0}"/>
              </a:ext>
            </a:extLst>
          </p:cNvPr>
          <p:cNvSpPr/>
          <p:nvPr/>
        </p:nvSpPr>
        <p:spPr bwMode="auto">
          <a:xfrm>
            <a:off x="1054434" y="6266065"/>
            <a:ext cx="1872208" cy="503168"/>
          </a:xfrm>
          <a:prstGeom prst="rect">
            <a:avLst/>
          </a:prstGeom>
          <a:solidFill>
            <a:schemeClr val="bg1"/>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教室運営管理</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会員</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講師</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授業予実</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6" name="正方形/長方形 85">
            <a:extLst>
              <a:ext uri="{FF2B5EF4-FFF2-40B4-BE49-F238E27FC236}">
                <a16:creationId xmlns:a16="http://schemas.microsoft.com/office/drawing/2014/main" id="{02402ED1-F3E4-45C0-B5EE-35E64968BA3E}"/>
              </a:ext>
            </a:extLst>
          </p:cNvPr>
          <p:cNvSpPr/>
          <p:nvPr/>
        </p:nvSpPr>
        <p:spPr bwMode="auto">
          <a:xfrm>
            <a:off x="4526638" y="4833662"/>
            <a:ext cx="1872208" cy="586323"/>
          </a:xfrm>
          <a:prstGeom prst="rect">
            <a:avLst/>
          </a:prstGeom>
          <a:solidFill>
            <a:schemeClr val="bg1"/>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EV1(</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請求書発行依頼</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会計連携</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8" name="正方形/長方形 87">
            <a:extLst>
              <a:ext uri="{FF2B5EF4-FFF2-40B4-BE49-F238E27FC236}">
                <a16:creationId xmlns:a16="http://schemas.microsoft.com/office/drawing/2014/main" id="{B65F1327-CF5A-4AB1-8755-437ECA23086F}"/>
              </a:ext>
            </a:extLst>
          </p:cNvPr>
          <p:cNvSpPr/>
          <p:nvPr/>
        </p:nvSpPr>
        <p:spPr bwMode="auto">
          <a:xfrm>
            <a:off x="4526638" y="6266065"/>
            <a:ext cx="1872208" cy="503168"/>
          </a:xfrm>
          <a:prstGeom prst="rect">
            <a:avLst/>
          </a:prstGeom>
          <a:solidFill>
            <a:schemeClr val="bg1"/>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財務会計</a:t>
            </a:r>
          </a:p>
        </p:txBody>
      </p:sp>
      <p:sp>
        <p:nvSpPr>
          <p:cNvPr id="90" name="正方形/長方形 89">
            <a:extLst>
              <a:ext uri="{FF2B5EF4-FFF2-40B4-BE49-F238E27FC236}">
                <a16:creationId xmlns:a16="http://schemas.microsoft.com/office/drawing/2014/main" id="{A00248F3-35D5-4A40-AF51-BF3467983ACD}"/>
              </a:ext>
            </a:extLst>
          </p:cNvPr>
          <p:cNvSpPr/>
          <p:nvPr/>
        </p:nvSpPr>
        <p:spPr bwMode="auto">
          <a:xfrm>
            <a:off x="4526638" y="5419986"/>
            <a:ext cx="1872208" cy="261072"/>
          </a:xfrm>
          <a:prstGeom prst="rect">
            <a:avLst/>
          </a:prstGeom>
          <a:solidFill>
            <a:srgbClr val="CCECFF"/>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Salesforce</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環境</a:t>
            </a:r>
          </a:p>
        </p:txBody>
      </p:sp>
      <p:sp>
        <p:nvSpPr>
          <p:cNvPr id="91" name="正方形/長方形 90">
            <a:extLst>
              <a:ext uri="{FF2B5EF4-FFF2-40B4-BE49-F238E27FC236}">
                <a16:creationId xmlns:a16="http://schemas.microsoft.com/office/drawing/2014/main" id="{E55C5EF6-5E60-446F-8035-EAA30AEF9A9B}"/>
              </a:ext>
            </a:extLst>
          </p:cNvPr>
          <p:cNvSpPr/>
          <p:nvPr/>
        </p:nvSpPr>
        <p:spPr bwMode="auto">
          <a:xfrm>
            <a:off x="2496085" y="5417132"/>
            <a:ext cx="1872208" cy="261072"/>
          </a:xfrm>
          <a:prstGeom prst="rect">
            <a:avLst/>
          </a:prstGeom>
          <a:solidFill>
            <a:srgbClr val="CCECFF"/>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AWS</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環境</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ｽｸﾗｯﾁ</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2" name="正方形/長方形 91">
            <a:extLst>
              <a:ext uri="{FF2B5EF4-FFF2-40B4-BE49-F238E27FC236}">
                <a16:creationId xmlns:a16="http://schemas.microsoft.com/office/drawing/2014/main" id="{30FAF0A1-728F-4E85-915D-CBEAE12E7BD0}"/>
              </a:ext>
            </a:extLst>
          </p:cNvPr>
          <p:cNvSpPr/>
          <p:nvPr/>
        </p:nvSpPr>
        <p:spPr bwMode="auto">
          <a:xfrm>
            <a:off x="1054434" y="6737595"/>
            <a:ext cx="1872208" cy="261072"/>
          </a:xfrm>
          <a:prstGeom prst="rect">
            <a:avLst/>
          </a:prstGeom>
          <a:solidFill>
            <a:srgbClr val="C0E399"/>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自社</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DC(</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ｽｸﾗｯﾁ</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p>
        </p:txBody>
      </p:sp>
      <p:sp>
        <p:nvSpPr>
          <p:cNvPr id="93" name="正方形/長方形 92">
            <a:extLst>
              <a:ext uri="{FF2B5EF4-FFF2-40B4-BE49-F238E27FC236}">
                <a16:creationId xmlns:a16="http://schemas.microsoft.com/office/drawing/2014/main" id="{7B206D40-8143-4058-88E8-B7C782611BB6}"/>
              </a:ext>
            </a:extLst>
          </p:cNvPr>
          <p:cNvSpPr/>
          <p:nvPr/>
        </p:nvSpPr>
        <p:spPr bwMode="auto">
          <a:xfrm>
            <a:off x="4526638" y="6737595"/>
            <a:ext cx="1872208" cy="261072"/>
          </a:xfrm>
          <a:prstGeom prst="rect">
            <a:avLst/>
          </a:prstGeom>
          <a:solidFill>
            <a:srgbClr val="C0E399"/>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ﾍﾞﾈｯｾ</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DC(</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勘定奉行</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V)</a:t>
            </a:r>
          </a:p>
        </p:txBody>
      </p:sp>
      <p:sp>
        <p:nvSpPr>
          <p:cNvPr id="98" name="正方形/長方形 97">
            <a:extLst>
              <a:ext uri="{FF2B5EF4-FFF2-40B4-BE49-F238E27FC236}">
                <a16:creationId xmlns:a16="http://schemas.microsoft.com/office/drawing/2014/main" id="{6050A3D6-2475-4F5F-9431-07AEB7AA6C88}"/>
              </a:ext>
            </a:extLst>
          </p:cNvPr>
          <p:cNvSpPr/>
          <p:nvPr/>
        </p:nvSpPr>
        <p:spPr bwMode="auto">
          <a:xfrm>
            <a:off x="8157804" y="5971869"/>
            <a:ext cx="1257660" cy="261072"/>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アグレックス</a:t>
            </a:r>
          </a:p>
        </p:txBody>
      </p:sp>
      <p:sp>
        <p:nvSpPr>
          <p:cNvPr id="99" name="Text Box 11">
            <a:extLst>
              <a:ext uri="{FF2B5EF4-FFF2-40B4-BE49-F238E27FC236}">
                <a16:creationId xmlns:a16="http://schemas.microsoft.com/office/drawing/2014/main" id="{F39190A4-2A98-4627-AAC1-FC30C04E16F6}"/>
              </a:ext>
            </a:extLst>
          </p:cNvPr>
          <p:cNvSpPr txBox="1">
            <a:spLocks noChangeArrowheads="1"/>
          </p:cNvSpPr>
          <p:nvPr/>
        </p:nvSpPr>
        <p:spPr bwMode="auto">
          <a:xfrm>
            <a:off x="6811814" y="6830864"/>
            <a:ext cx="1776958"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1000" dirty="0">
                <a:solidFill>
                  <a:srgbClr val="2895D5"/>
                </a:solidFill>
                <a:latin typeface="HG丸ｺﾞｼｯｸM-PRO" panose="020F0600000000000000" pitchFamily="50" charset="-128"/>
                <a:ea typeface="HG丸ｺﾞｼｯｸM-PRO" panose="020F0600000000000000" pitchFamily="50" charset="-128"/>
              </a:rPr>
              <a:t>④請求情報</a:t>
            </a:r>
          </a:p>
        </p:txBody>
      </p:sp>
      <p:sp>
        <p:nvSpPr>
          <p:cNvPr id="100" name="正方形/長方形 99">
            <a:extLst>
              <a:ext uri="{FF2B5EF4-FFF2-40B4-BE49-F238E27FC236}">
                <a16:creationId xmlns:a16="http://schemas.microsoft.com/office/drawing/2014/main" id="{C4F6F8FE-D58C-4528-857F-1997D4215B8E}"/>
              </a:ext>
            </a:extLst>
          </p:cNvPr>
          <p:cNvSpPr/>
          <p:nvPr/>
        </p:nvSpPr>
        <p:spPr bwMode="auto">
          <a:xfrm>
            <a:off x="3904573" y="2900725"/>
            <a:ext cx="1872208" cy="261072"/>
          </a:xfrm>
          <a:prstGeom prst="rect">
            <a:avLst/>
          </a:prstGeom>
          <a:solidFill>
            <a:srgbClr val="CCECFF"/>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ASP(</a:t>
            </a:r>
            <a:r>
              <a:rPr kumimoji="1" lang="en-US" altLang="ja-JP" sz="1200" dirty="0" err="1">
                <a:solidFill>
                  <a:schemeClr val="tx1"/>
                </a:solidFill>
                <a:latin typeface="HG丸ｺﾞｼｯｸM-PRO" panose="020F0600000000000000" pitchFamily="50" charset="-128"/>
                <a:ea typeface="HG丸ｺﾞｼｯｸM-PRO" panose="020F0600000000000000" pitchFamily="50" charset="-128"/>
              </a:rPr>
              <a:t>TechnoSMS</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05" name="正方形/長方形 104">
            <a:extLst>
              <a:ext uri="{FF2B5EF4-FFF2-40B4-BE49-F238E27FC236}">
                <a16:creationId xmlns:a16="http://schemas.microsoft.com/office/drawing/2014/main" id="{E05D03E1-C0EA-40CC-BCCF-EE56C0851A06}"/>
              </a:ext>
            </a:extLst>
          </p:cNvPr>
          <p:cNvSpPr/>
          <p:nvPr/>
        </p:nvSpPr>
        <p:spPr bwMode="auto">
          <a:xfrm>
            <a:off x="8157805" y="4878735"/>
            <a:ext cx="1257658" cy="589966"/>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各支払情報</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振替</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ｺﾝﾋﾞﾆ</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3" name="正方形/長方形 112">
            <a:extLst>
              <a:ext uri="{FF2B5EF4-FFF2-40B4-BE49-F238E27FC236}">
                <a16:creationId xmlns:a16="http://schemas.microsoft.com/office/drawing/2014/main" id="{721A882C-448D-49AF-9641-8B641DE90B80}"/>
              </a:ext>
            </a:extLst>
          </p:cNvPr>
          <p:cNvSpPr/>
          <p:nvPr/>
        </p:nvSpPr>
        <p:spPr bwMode="auto">
          <a:xfrm>
            <a:off x="2496085" y="4830808"/>
            <a:ext cx="1872208" cy="586323"/>
          </a:xfrm>
          <a:prstGeom prst="rect">
            <a:avLst/>
          </a:prstGeom>
          <a:solidFill>
            <a:schemeClr val="bg1"/>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EV4(</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会員情報初期登録</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p>
        </p:txBody>
      </p:sp>
      <p:sp>
        <p:nvSpPr>
          <p:cNvPr id="114" name="正方形/長方形 113">
            <a:extLst>
              <a:ext uri="{FF2B5EF4-FFF2-40B4-BE49-F238E27FC236}">
                <a16:creationId xmlns:a16="http://schemas.microsoft.com/office/drawing/2014/main" id="{59D5FCF9-DB0A-49A0-99B2-A6FB39FD80D9}"/>
              </a:ext>
            </a:extLst>
          </p:cNvPr>
          <p:cNvSpPr/>
          <p:nvPr/>
        </p:nvSpPr>
        <p:spPr bwMode="auto">
          <a:xfrm>
            <a:off x="3904573" y="2420131"/>
            <a:ext cx="1872208" cy="492779"/>
          </a:xfrm>
          <a:prstGeom prst="rect">
            <a:avLst/>
          </a:prstGeom>
          <a:solidFill>
            <a:schemeClr val="bg1"/>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売上速報</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(RE)</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44" name="直線矢印コネクタ 143">
            <a:extLst>
              <a:ext uri="{FF2B5EF4-FFF2-40B4-BE49-F238E27FC236}">
                <a16:creationId xmlns:a16="http://schemas.microsoft.com/office/drawing/2014/main" id="{975D0EA9-0471-4AC7-B7E7-43E284154AD5}"/>
              </a:ext>
            </a:extLst>
          </p:cNvPr>
          <p:cNvCxnSpPr>
            <a:cxnSpLocks/>
            <a:endCxn id="100" idx="2"/>
          </p:cNvCxnSpPr>
          <p:nvPr/>
        </p:nvCxnSpPr>
        <p:spPr>
          <a:xfrm flipV="1">
            <a:off x="4840677" y="3161797"/>
            <a:ext cx="0" cy="1669010"/>
          </a:xfrm>
          <a:prstGeom prst="straightConnector1">
            <a:avLst/>
          </a:prstGeom>
          <a:ln w="28575">
            <a:solidFill>
              <a:srgbClr val="FF0000"/>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146" name="コネクタ: カギ線 145">
            <a:extLst>
              <a:ext uri="{FF2B5EF4-FFF2-40B4-BE49-F238E27FC236}">
                <a16:creationId xmlns:a16="http://schemas.microsoft.com/office/drawing/2014/main" id="{E276FDD4-EB80-4D77-85A4-4F778F0D4B22}"/>
              </a:ext>
            </a:extLst>
          </p:cNvPr>
          <p:cNvCxnSpPr>
            <a:cxnSpLocks/>
            <a:stCxn id="105" idx="1"/>
            <a:endCxn id="100" idx="3"/>
          </p:cNvCxnSpPr>
          <p:nvPr/>
        </p:nvCxnSpPr>
        <p:spPr>
          <a:xfrm rot="10800000">
            <a:off x="5776781" y="3031262"/>
            <a:ext cx="2381024" cy="2142457"/>
          </a:xfrm>
          <a:prstGeom prst="bentConnector3">
            <a:avLst>
              <a:gd name="adj1" fmla="val 50000"/>
            </a:avLst>
          </a:prstGeom>
          <a:ln w="28575">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sp>
        <p:nvSpPr>
          <p:cNvPr id="150" name="Text Box 11">
            <a:extLst>
              <a:ext uri="{FF2B5EF4-FFF2-40B4-BE49-F238E27FC236}">
                <a16:creationId xmlns:a16="http://schemas.microsoft.com/office/drawing/2014/main" id="{9F56B1EF-E85A-47FE-A1C3-55890025719A}"/>
              </a:ext>
            </a:extLst>
          </p:cNvPr>
          <p:cNvSpPr txBox="1">
            <a:spLocks noChangeArrowheads="1"/>
          </p:cNvSpPr>
          <p:nvPr/>
        </p:nvSpPr>
        <p:spPr bwMode="auto">
          <a:xfrm>
            <a:off x="4547624" y="5850084"/>
            <a:ext cx="958592" cy="399815"/>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手動連携</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　会計情報</a:t>
            </a:r>
          </a:p>
        </p:txBody>
      </p:sp>
      <p:sp>
        <p:nvSpPr>
          <p:cNvPr id="152" name="Text Box 11">
            <a:extLst>
              <a:ext uri="{FF2B5EF4-FFF2-40B4-BE49-F238E27FC236}">
                <a16:creationId xmlns:a16="http://schemas.microsoft.com/office/drawing/2014/main" id="{729694C9-678A-4B8C-B3FB-0F8063C5D96C}"/>
              </a:ext>
            </a:extLst>
          </p:cNvPr>
          <p:cNvSpPr txBox="1">
            <a:spLocks noChangeArrowheads="1"/>
          </p:cNvSpPr>
          <p:nvPr/>
        </p:nvSpPr>
        <p:spPr bwMode="auto">
          <a:xfrm>
            <a:off x="1463784" y="5850084"/>
            <a:ext cx="1211632" cy="399815"/>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システム連携</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　情報問合せ</a:t>
            </a:r>
          </a:p>
        </p:txBody>
      </p:sp>
      <p:sp>
        <p:nvSpPr>
          <p:cNvPr id="153" name="Text Box 11">
            <a:extLst>
              <a:ext uri="{FF2B5EF4-FFF2-40B4-BE49-F238E27FC236}">
                <a16:creationId xmlns:a16="http://schemas.microsoft.com/office/drawing/2014/main" id="{71816C97-CDDC-402F-A1D4-5C63539760E2}"/>
              </a:ext>
            </a:extLst>
          </p:cNvPr>
          <p:cNvSpPr txBox="1">
            <a:spLocks noChangeArrowheads="1"/>
          </p:cNvSpPr>
          <p:nvPr/>
        </p:nvSpPr>
        <p:spPr bwMode="auto">
          <a:xfrm>
            <a:off x="6558973" y="1770705"/>
            <a:ext cx="1595851"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ﾌｧｲﾙ連携</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④返金情報</a:t>
            </a:r>
          </a:p>
        </p:txBody>
      </p:sp>
      <p:sp>
        <p:nvSpPr>
          <p:cNvPr id="154" name="Text Box 11">
            <a:extLst>
              <a:ext uri="{FF2B5EF4-FFF2-40B4-BE49-F238E27FC236}">
                <a16:creationId xmlns:a16="http://schemas.microsoft.com/office/drawing/2014/main" id="{DA9E536F-DC15-4A13-A590-80ABFEF8BD11}"/>
              </a:ext>
            </a:extLst>
          </p:cNvPr>
          <p:cNvSpPr txBox="1">
            <a:spLocks noChangeArrowheads="1"/>
          </p:cNvSpPr>
          <p:nvPr/>
        </p:nvSpPr>
        <p:spPr bwMode="auto">
          <a:xfrm>
            <a:off x="3904104" y="2425763"/>
            <a:ext cx="577890"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solidFill>
                  <a:srgbClr val="0070C0"/>
                </a:solidFill>
                <a:latin typeface="HG丸ｺﾞｼｯｸM-PRO" panose="020F0600000000000000" pitchFamily="50" charset="-128"/>
                <a:ea typeface="HG丸ｺﾞｼｯｸM-PRO" panose="020F0600000000000000" pitchFamily="50" charset="-128"/>
              </a:rPr>
              <a:t> </a:t>
            </a:r>
            <a:endParaRPr lang="ja-JP" altLang="en-US" sz="1000" dirty="0">
              <a:solidFill>
                <a:srgbClr val="0070C0"/>
              </a:solidFill>
              <a:latin typeface="HG丸ｺﾞｼｯｸM-PRO" panose="020F0600000000000000" pitchFamily="50" charset="-128"/>
              <a:ea typeface="HG丸ｺﾞｼｯｸM-PRO" panose="020F0600000000000000" pitchFamily="50" charset="-128"/>
            </a:endParaRPr>
          </a:p>
        </p:txBody>
      </p:sp>
      <p:sp useBgFill="1">
        <p:nvSpPr>
          <p:cNvPr id="160" name="正方形/長方形 159">
            <a:extLst>
              <a:ext uri="{FF2B5EF4-FFF2-40B4-BE49-F238E27FC236}">
                <a16:creationId xmlns:a16="http://schemas.microsoft.com/office/drawing/2014/main" id="{2F98B9F1-DFF1-4DA5-9BD1-8D6C6C8FD23E}"/>
              </a:ext>
            </a:extLst>
          </p:cNvPr>
          <p:cNvSpPr/>
          <p:nvPr/>
        </p:nvSpPr>
        <p:spPr bwMode="auto">
          <a:xfrm>
            <a:off x="8154824" y="961886"/>
            <a:ext cx="1257659" cy="492779"/>
          </a:xfrm>
          <a:prstGeom prst="rect">
            <a:avLst/>
          </a:prstGeom>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契約銀行</a:t>
            </a:r>
          </a:p>
        </p:txBody>
      </p:sp>
      <p:cxnSp>
        <p:nvCxnSpPr>
          <p:cNvPr id="161" name="コネクタ: カギ線 160">
            <a:extLst>
              <a:ext uri="{FF2B5EF4-FFF2-40B4-BE49-F238E27FC236}">
                <a16:creationId xmlns:a16="http://schemas.microsoft.com/office/drawing/2014/main" id="{D396DA7F-B588-40B7-A486-7D8334BC40DF}"/>
              </a:ext>
            </a:extLst>
          </p:cNvPr>
          <p:cNvCxnSpPr>
            <a:cxnSpLocks/>
            <a:stCxn id="160" idx="1"/>
            <a:endCxn id="114" idx="0"/>
          </p:cNvCxnSpPr>
          <p:nvPr/>
        </p:nvCxnSpPr>
        <p:spPr>
          <a:xfrm rot="10800000" flipV="1">
            <a:off x="4840678" y="1208275"/>
            <a:ext cx="3314147" cy="1211855"/>
          </a:xfrm>
          <a:prstGeom prst="bentConnector2">
            <a:avLst/>
          </a:prstGeom>
          <a:ln w="28575">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sp>
        <p:nvSpPr>
          <p:cNvPr id="163" name="Text Box 11">
            <a:extLst>
              <a:ext uri="{FF2B5EF4-FFF2-40B4-BE49-F238E27FC236}">
                <a16:creationId xmlns:a16="http://schemas.microsoft.com/office/drawing/2014/main" id="{CCA1B195-7AAC-49AA-8AD6-1BF2BEACC068}"/>
              </a:ext>
            </a:extLst>
          </p:cNvPr>
          <p:cNvSpPr txBox="1">
            <a:spLocks noChangeArrowheads="1"/>
          </p:cNvSpPr>
          <p:nvPr/>
        </p:nvSpPr>
        <p:spPr bwMode="auto">
          <a:xfrm>
            <a:off x="6389658" y="949985"/>
            <a:ext cx="2035424"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ﾌｧｲﾙ連携</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④入金情報</a:t>
            </a:r>
          </a:p>
        </p:txBody>
      </p:sp>
      <p:sp>
        <p:nvSpPr>
          <p:cNvPr id="191" name="正方形/長方形 190">
            <a:extLst>
              <a:ext uri="{FF2B5EF4-FFF2-40B4-BE49-F238E27FC236}">
                <a16:creationId xmlns:a16="http://schemas.microsoft.com/office/drawing/2014/main" id="{CEBD2ED5-F50A-4419-93B0-E443D82AAC75}"/>
              </a:ext>
            </a:extLst>
          </p:cNvPr>
          <p:cNvSpPr/>
          <p:nvPr/>
        </p:nvSpPr>
        <p:spPr bwMode="auto">
          <a:xfrm>
            <a:off x="8157805" y="5468701"/>
            <a:ext cx="1257660" cy="503168"/>
          </a:xfrm>
          <a:prstGeom prst="rect">
            <a:avLst/>
          </a:prstGeom>
          <a:noFill/>
          <a:ln>
            <a:solidFill>
              <a:schemeClr val="tx1"/>
            </a:solidFill>
          </a:ln>
          <a:effectLst>
            <a:outerShdw blurRad="50800" dist="38100" dir="2700000" algn="tl"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請求書発行</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委託先</a:t>
            </a:r>
          </a:p>
        </p:txBody>
      </p:sp>
      <p:sp>
        <p:nvSpPr>
          <p:cNvPr id="220" name="Text Box 11">
            <a:extLst>
              <a:ext uri="{FF2B5EF4-FFF2-40B4-BE49-F238E27FC236}">
                <a16:creationId xmlns:a16="http://schemas.microsoft.com/office/drawing/2014/main" id="{58370B13-6531-4ADC-A32E-64835850FA52}"/>
              </a:ext>
            </a:extLst>
          </p:cNvPr>
          <p:cNvSpPr txBox="1">
            <a:spLocks noChangeArrowheads="1"/>
          </p:cNvSpPr>
          <p:nvPr/>
        </p:nvSpPr>
        <p:spPr bwMode="auto">
          <a:xfrm>
            <a:off x="4806603" y="3139984"/>
            <a:ext cx="2028595" cy="1584754"/>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システム連携</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②月次請求データ</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　コンビニ、クレカ、口座振替</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②随時請求データ</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　滞納者・口座振替</a:t>
            </a:r>
            <a:r>
              <a:rPr lang="en-US" altLang="ja-JP" sz="1000" dirty="0">
                <a:latin typeface="HG丸ｺﾞｼｯｸM-PRO" panose="020F0600000000000000" pitchFamily="50" charset="-128"/>
                <a:ea typeface="HG丸ｺﾞｼｯｸM-PRO" panose="020F0600000000000000" pitchFamily="50" charset="-128"/>
              </a:rPr>
              <a:t>NG</a:t>
            </a:r>
            <a:r>
              <a:rPr lang="ja-JP" altLang="en-US" sz="1000" dirty="0">
                <a:latin typeface="HG丸ｺﾞｼｯｸM-PRO" panose="020F0600000000000000" pitchFamily="50" charset="-128"/>
                <a:ea typeface="HG丸ｺﾞｼｯｸM-PRO" panose="020F0600000000000000" pitchFamily="50" charset="-128"/>
              </a:rPr>
              <a:t>者再発行用</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仕訳データ</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　貸倒、収納代行に直</a:t>
            </a:r>
            <a:endParaRPr lang="en-US" altLang="ja-JP" sz="10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900" dirty="0">
                <a:latin typeface="HG丸ｺﾞｼｯｸM-PRO" panose="020F0600000000000000" pitchFamily="50" charset="-128"/>
                <a:ea typeface="HG丸ｺﾞｼｯｸM-PRO" panose="020F0600000000000000" pitchFamily="50" charset="-128"/>
              </a:rPr>
              <a:t>認証</a:t>
            </a:r>
            <a:endParaRPr lang="en-US" altLang="ja-JP" sz="9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900" dirty="0">
                <a:latin typeface="HG丸ｺﾞｼｯｸM-PRO" panose="020F0600000000000000" pitchFamily="50" charset="-128"/>
                <a:ea typeface="HG丸ｺﾞｼｯｸM-PRO" panose="020F0600000000000000" pitchFamily="50" charset="-128"/>
              </a:rPr>
              <a:t>トークン要求</a:t>
            </a:r>
            <a:endParaRPr lang="en-US" altLang="ja-JP" sz="9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en-US" altLang="ja-JP" sz="900" dirty="0" err="1">
                <a:latin typeface="HG丸ｺﾞｼｯｸM-PRO" panose="020F0600000000000000" pitchFamily="50" charset="-128"/>
                <a:ea typeface="HG丸ｺﾞｼｯｸM-PRO" panose="020F0600000000000000" pitchFamily="50" charset="-128"/>
              </a:rPr>
              <a:t>Oauth</a:t>
            </a:r>
            <a:r>
              <a:rPr lang="ja-JP" altLang="en-US" sz="900" dirty="0">
                <a:latin typeface="HG丸ｺﾞｼｯｸM-PRO" panose="020F0600000000000000" pitchFamily="50" charset="-128"/>
                <a:ea typeface="HG丸ｺﾞｼｯｸM-PRO" panose="020F0600000000000000" pitchFamily="50" charset="-128"/>
              </a:rPr>
              <a:t>トークンの取消</a:t>
            </a:r>
            <a:endParaRPr lang="en-US" altLang="ja-JP" sz="900" dirty="0">
              <a:latin typeface="HG丸ｺﾞｼｯｸM-PRO" panose="020F0600000000000000" pitchFamily="50" charset="-128"/>
              <a:ea typeface="HG丸ｺﾞｼｯｸM-PRO" panose="020F0600000000000000" pitchFamily="50" charset="-128"/>
            </a:endParaRPr>
          </a:p>
        </p:txBody>
      </p:sp>
      <p:cxnSp>
        <p:nvCxnSpPr>
          <p:cNvPr id="221" name="コネクタ: カギ線 220">
            <a:extLst>
              <a:ext uri="{FF2B5EF4-FFF2-40B4-BE49-F238E27FC236}">
                <a16:creationId xmlns:a16="http://schemas.microsoft.com/office/drawing/2014/main" id="{E02D65DD-F25A-4599-8B3F-5630B1EAB1FB}"/>
              </a:ext>
            </a:extLst>
          </p:cNvPr>
          <p:cNvCxnSpPr>
            <a:cxnSpLocks/>
            <a:stCxn id="288" idx="0"/>
            <a:endCxn id="114" idx="1"/>
          </p:cNvCxnSpPr>
          <p:nvPr/>
        </p:nvCxnSpPr>
        <p:spPr>
          <a:xfrm rot="5400000" flipH="1" flipV="1">
            <a:off x="1583377" y="2509611"/>
            <a:ext cx="2164286" cy="2478106"/>
          </a:xfrm>
          <a:prstGeom prst="bentConnector2">
            <a:avLst/>
          </a:prstGeom>
          <a:ln w="28575">
            <a:solidFill>
              <a:srgbClr val="FF000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229" name="Text Box 11">
            <a:extLst>
              <a:ext uri="{FF2B5EF4-FFF2-40B4-BE49-F238E27FC236}">
                <a16:creationId xmlns:a16="http://schemas.microsoft.com/office/drawing/2014/main" id="{6C0EEAE3-A021-479C-978E-E78B7EA790CE}"/>
              </a:ext>
            </a:extLst>
          </p:cNvPr>
          <p:cNvSpPr txBox="1">
            <a:spLocks noChangeArrowheads="1"/>
          </p:cNvSpPr>
          <p:nvPr/>
        </p:nvSpPr>
        <p:spPr bwMode="auto">
          <a:xfrm>
            <a:off x="653545" y="3158773"/>
            <a:ext cx="333327"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　</a:t>
            </a:r>
          </a:p>
        </p:txBody>
      </p:sp>
      <p:sp>
        <p:nvSpPr>
          <p:cNvPr id="234" name="正方形/長方形 233">
            <a:extLst>
              <a:ext uri="{FF2B5EF4-FFF2-40B4-BE49-F238E27FC236}">
                <a16:creationId xmlns:a16="http://schemas.microsoft.com/office/drawing/2014/main" id="{F4D50E97-1339-4B84-BE1B-1B4F2C2726CC}"/>
              </a:ext>
            </a:extLst>
          </p:cNvPr>
          <p:cNvSpPr/>
          <p:nvPr/>
        </p:nvSpPr>
        <p:spPr bwMode="auto">
          <a:xfrm>
            <a:off x="8167343" y="6561458"/>
            <a:ext cx="1248120" cy="426902"/>
          </a:xfrm>
          <a:prstGeom prst="rect">
            <a:avLst/>
          </a:prstGeom>
          <a:solidFill>
            <a:srgbClr val="CCECFF"/>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AWS</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環境</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200" dirty="0" err="1">
                <a:solidFill>
                  <a:schemeClr val="tx1"/>
                </a:solidFill>
                <a:latin typeface="HG丸ｺﾞｼｯｸM-PRO" panose="020F0600000000000000" pitchFamily="50" charset="-128"/>
                <a:ea typeface="HG丸ｺﾞｼｯｸM-PRO" panose="020F0600000000000000" pitchFamily="50" charset="-128"/>
              </a:rPr>
              <a:t>Talend</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242" name="コネクタ: カギ線 241">
            <a:extLst>
              <a:ext uri="{FF2B5EF4-FFF2-40B4-BE49-F238E27FC236}">
                <a16:creationId xmlns:a16="http://schemas.microsoft.com/office/drawing/2014/main" id="{25FA51AB-9D9A-4D6B-B1CD-9AF0FBD80C30}"/>
              </a:ext>
            </a:extLst>
          </p:cNvPr>
          <p:cNvCxnSpPr>
            <a:cxnSpLocks/>
            <a:stCxn id="90" idx="3"/>
            <a:endCxn id="234" idx="1"/>
          </p:cNvCxnSpPr>
          <p:nvPr/>
        </p:nvCxnSpPr>
        <p:spPr>
          <a:xfrm>
            <a:off x="6398846" y="5550522"/>
            <a:ext cx="1768497" cy="1224387"/>
          </a:xfrm>
          <a:prstGeom prst="bentConnector3">
            <a:avLst>
              <a:gd name="adj1" fmla="val 42998"/>
            </a:avLst>
          </a:prstGeom>
          <a:ln w="34925" cmpd="dbl">
            <a:solidFill>
              <a:srgbClr val="2895D5"/>
            </a:solidFill>
            <a:tailEnd type="triangle"/>
          </a:ln>
          <a:effectLst/>
        </p:spPr>
        <p:style>
          <a:lnRef idx="2">
            <a:schemeClr val="accent1"/>
          </a:lnRef>
          <a:fillRef idx="0">
            <a:schemeClr val="accent1"/>
          </a:fillRef>
          <a:effectRef idx="1">
            <a:schemeClr val="accent1"/>
          </a:effectRef>
          <a:fontRef idx="minor">
            <a:schemeClr val="tx1"/>
          </a:fontRef>
        </p:style>
      </p:cxnSp>
      <p:sp>
        <p:nvSpPr>
          <p:cNvPr id="260" name="Text Box 11">
            <a:extLst>
              <a:ext uri="{FF2B5EF4-FFF2-40B4-BE49-F238E27FC236}">
                <a16:creationId xmlns:a16="http://schemas.microsoft.com/office/drawing/2014/main" id="{87183273-0A27-46D0-BD96-73F13B275352}"/>
              </a:ext>
            </a:extLst>
          </p:cNvPr>
          <p:cNvSpPr txBox="1">
            <a:spLocks noChangeArrowheads="1"/>
          </p:cNvSpPr>
          <p:nvPr/>
        </p:nvSpPr>
        <p:spPr bwMode="auto">
          <a:xfrm>
            <a:off x="7042086" y="3760665"/>
            <a:ext cx="2805077" cy="830702"/>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収納結果</a:t>
            </a: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④コンビニ収納消込結果データ連携</a:t>
            </a: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④初回納入金コンビニ収納消込結果データ連携</a:t>
            </a: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④口座振替収納結果データ連携</a:t>
            </a: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④口座振替申込結果データ連携</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④クレジットカード結果ファイルの自動取得・自動読込</a:t>
            </a:r>
          </a:p>
        </p:txBody>
      </p:sp>
      <p:sp>
        <p:nvSpPr>
          <p:cNvPr id="287" name="正方形/長方形 286">
            <a:extLst>
              <a:ext uri="{FF2B5EF4-FFF2-40B4-BE49-F238E27FC236}">
                <a16:creationId xmlns:a16="http://schemas.microsoft.com/office/drawing/2014/main" id="{1F303E87-0575-4F4B-989A-4C5A3FD40667}"/>
              </a:ext>
            </a:extLst>
          </p:cNvPr>
          <p:cNvSpPr/>
          <p:nvPr/>
        </p:nvSpPr>
        <p:spPr bwMode="auto">
          <a:xfrm>
            <a:off x="490363" y="5417131"/>
            <a:ext cx="1872208" cy="261072"/>
          </a:xfrm>
          <a:prstGeom prst="rect">
            <a:avLst/>
          </a:prstGeom>
          <a:solidFill>
            <a:srgbClr val="CCECFF"/>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AWS</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環境</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ｽｸﾗｯﾁ</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88" name="正方形/長方形 287">
            <a:extLst>
              <a:ext uri="{FF2B5EF4-FFF2-40B4-BE49-F238E27FC236}">
                <a16:creationId xmlns:a16="http://schemas.microsoft.com/office/drawing/2014/main" id="{C7E2F61D-E4ED-46BD-853F-70B34F81D113}"/>
              </a:ext>
            </a:extLst>
          </p:cNvPr>
          <p:cNvSpPr/>
          <p:nvPr/>
        </p:nvSpPr>
        <p:spPr bwMode="auto">
          <a:xfrm>
            <a:off x="490363" y="4830807"/>
            <a:ext cx="1872208" cy="586323"/>
          </a:xfrm>
          <a:prstGeom prst="rect">
            <a:avLst/>
          </a:prstGeom>
          <a:solidFill>
            <a:schemeClr val="bg1"/>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EVW</a:t>
            </a:r>
          </a:p>
          <a:p>
            <a:pPr algn="ct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(MP/</a:t>
            </a:r>
            <a:r>
              <a:rPr kumimoji="1" lang="en-US" altLang="ja-JP" sz="1100" dirty="0" err="1">
                <a:solidFill>
                  <a:schemeClr val="tx1"/>
                </a:solidFill>
                <a:latin typeface="HG丸ｺﾞｼｯｸM-PRO" panose="020F0600000000000000" pitchFamily="50" charset="-128"/>
                <a:ea typeface="HG丸ｺﾞｼｯｸM-PRO" panose="020F0600000000000000" pitchFamily="50" charset="-128"/>
              </a:rPr>
              <a:t>CCDnet</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92" name="Text Box 11">
            <a:extLst>
              <a:ext uri="{FF2B5EF4-FFF2-40B4-BE49-F238E27FC236}">
                <a16:creationId xmlns:a16="http://schemas.microsoft.com/office/drawing/2014/main" id="{D88AF63F-7470-4BDA-961A-525A5580A6C0}"/>
              </a:ext>
            </a:extLst>
          </p:cNvPr>
          <p:cNvSpPr txBox="1">
            <a:spLocks noChangeArrowheads="1"/>
          </p:cNvSpPr>
          <p:nvPr/>
        </p:nvSpPr>
        <p:spPr bwMode="auto">
          <a:xfrm>
            <a:off x="0" y="2711157"/>
            <a:ext cx="1523548" cy="169247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800" dirty="0">
                <a:latin typeface="HG丸ｺﾞｼｯｸM-PRO" panose="020F0600000000000000" pitchFamily="50" charset="-128"/>
                <a:ea typeface="HG丸ｺﾞｼｯｸM-PRO" panose="020F0600000000000000" pitchFamily="50" charset="-128"/>
              </a:rPr>
              <a:t>EVW</a:t>
            </a:r>
            <a:r>
              <a:rPr lang="ja-JP" altLang="en-US" sz="800" dirty="0">
                <a:latin typeface="HG丸ｺﾞｼｯｸM-PRO" panose="020F0600000000000000" pitchFamily="50" charset="-128"/>
                <a:ea typeface="HG丸ｺﾞｼｯｸM-PRO" panose="020F0600000000000000" pitchFamily="50" charset="-128"/>
              </a:rPr>
              <a:t>のみ</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①支払方法変更</a:t>
            </a: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①支払方法取得</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①対象年月日支払方法取得</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①銀行名・支店名取得</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②</a:t>
            </a:r>
            <a:r>
              <a:rPr lang="en-US" altLang="ja-JP" sz="800" dirty="0">
                <a:latin typeface="HG丸ｺﾞｼｯｸM-PRO" panose="020F0600000000000000" pitchFamily="50" charset="-128"/>
                <a:ea typeface="HG丸ｺﾞｼｯｸM-PRO" panose="020F0600000000000000" pitchFamily="50" charset="-128"/>
              </a:rPr>
              <a:t>CCD</a:t>
            </a:r>
            <a:r>
              <a:rPr lang="ja-JP" altLang="en-US" sz="800" dirty="0">
                <a:latin typeface="HG丸ｺﾞｼｯｸM-PRO" panose="020F0600000000000000" pitchFamily="50" charset="-128"/>
                <a:ea typeface="HG丸ｺﾞｼｯｸM-PRO" panose="020F0600000000000000" pitchFamily="50" charset="-128"/>
              </a:rPr>
              <a:t>クレカ請求データ</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（クレカの決済結果を</a:t>
            </a:r>
            <a:r>
              <a:rPr lang="en-US" altLang="ja-JP" sz="800" dirty="0">
                <a:latin typeface="HG丸ｺﾞｼｯｸM-PRO" panose="020F0600000000000000" pitchFamily="50" charset="-128"/>
                <a:ea typeface="HG丸ｺﾞｼｯｸM-PRO" panose="020F0600000000000000" pitchFamily="50" charset="-128"/>
              </a:rPr>
              <a:t>EVW</a:t>
            </a:r>
            <a:r>
              <a:rPr lang="ja-JP" altLang="en-US" sz="800" dirty="0">
                <a:latin typeface="HG丸ｺﾞｼｯｸM-PRO" panose="020F0600000000000000" pitchFamily="50" charset="-128"/>
                <a:ea typeface="HG丸ｺﾞｼｯｸM-PRO" panose="020F0600000000000000" pitchFamily="50" charset="-128"/>
              </a:rPr>
              <a:t>（メンバーズサイト）から取得する</a:t>
            </a:r>
            <a:r>
              <a:rPr lang="en-US" altLang="ja-JP" sz="800" dirty="0">
                <a:latin typeface="HG丸ｺﾞｼｯｸM-PRO" panose="020F0600000000000000" pitchFamily="50" charset="-128"/>
                <a:ea typeface="HG丸ｺﾞｼｯｸM-PRO" panose="020F0600000000000000" pitchFamily="50" charset="-128"/>
              </a:rPr>
              <a:t>SQL</a:t>
            </a:r>
            <a:r>
              <a:rPr lang="ja-JP" altLang="en-US" sz="800" dirty="0">
                <a:latin typeface="HG丸ｺﾞｼｯｸM-PRO" panose="020F0600000000000000" pitchFamily="50" charset="-128"/>
                <a:ea typeface="HG丸ｺﾞｼｯｸM-PRO" panose="020F0600000000000000" pitchFamily="50" charset="-128"/>
              </a:rPr>
              <a:t>発行で</a:t>
            </a:r>
            <a:r>
              <a:rPr lang="en-US" altLang="ja-JP" sz="800" dirty="0">
                <a:latin typeface="HG丸ｺﾞｼｯｸM-PRO" panose="020F0600000000000000" pitchFamily="50" charset="-128"/>
                <a:ea typeface="HG丸ｺﾞｼｯｸM-PRO" panose="020F0600000000000000" pitchFamily="50" charset="-128"/>
              </a:rPr>
              <a:t>DB</a:t>
            </a:r>
            <a:r>
              <a:rPr lang="ja-JP" altLang="en-US" sz="800" dirty="0">
                <a:latin typeface="HG丸ｺﾞｼｯｸM-PRO" panose="020F0600000000000000" pitchFamily="50" charset="-128"/>
                <a:ea typeface="HG丸ｺﾞｼｯｸM-PRO" panose="020F0600000000000000" pitchFamily="50" charset="-128"/>
              </a:rPr>
              <a:t>参照）</a:t>
            </a:r>
          </a:p>
          <a:p>
            <a:pPr>
              <a:buClr>
                <a:schemeClr val="accent2">
                  <a:lumMod val="75000"/>
                </a:schemeClr>
              </a:buClr>
              <a:defRPr/>
            </a:pPr>
            <a:endParaRPr lang="en-US" altLang="ja-JP" sz="800" dirty="0">
              <a:solidFill>
                <a:srgbClr val="2895D5"/>
              </a:solidFill>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endParaRPr lang="en-US" altLang="ja-JP" sz="800" dirty="0">
              <a:solidFill>
                <a:srgbClr val="2895D5"/>
              </a:solidFill>
              <a:latin typeface="HG丸ｺﾞｼｯｸM-PRO" panose="020F0600000000000000" pitchFamily="50" charset="-128"/>
              <a:ea typeface="HG丸ｺﾞｼｯｸM-PRO" panose="020F0600000000000000" pitchFamily="50" charset="-128"/>
            </a:endParaRPr>
          </a:p>
        </p:txBody>
      </p:sp>
      <p:cxnSp>
        <p:nvCxnSpPr>
          <p:cNvPr id="295" name="直線矢印コネクタ 294">
            <a:extLst>
              <a:ext uri="{FF2B5EF4-FFF2-40B4-BE49-F238E27FC236}">
                <a16:creationId xmlns:a16="http://schemas.microsoft.com/office/drawing/2014/main" id="{D830F822-0F24-4660-AEAB-D35A5060DF28}"/>
              </a:ext>
            </a:extLst>
          </p:cNvPr>
          <p:cNvCxnSpPr>
            <a:cxnSpLocks/>
          </p:cNvCxnSpPr>
          <p:nvPr/>
        </p:nvCxnSpPr>
        <p:spPr>
          <a:xfrm flipV="1">
            <a:off x="2718371" y="5678203"/>
            <a:ext cx="0" cy="587862"/>
          </a:xfrm>
          <a:prstGeom prst="straightConnector1">
            <a:avLst/>
          </a:prstGeom>
          <a:ln w="12700">
            <a:solidFill>
              <a:schemeClr val="tx1"/>
            </a:solidFill>
            <a:prstDash val="solid"/>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298" name="直線矢印コネクタ 297">
            <a:extLst>
              <a:ext uri="{FF2B5EF4-FFF2-40B4-BE49-F238E27FC236}">
                <a16:creationId xmlns:a16="http://schemas.microsoft.com/office/drawing/2014/main" id="{E2703DB7-1483-4B97-9468-C8485CD5BFCF}"/>
              </a:ext>
            </a:extLst>
          </p:cNvPr>
          <p:cNvCxnSpPr>
            <a:cxnSpLocks/>
          </p:cNvCxnSpPr>
          <p:nvPr/>
        </p:nvCxnSpPr>
        <p:spPr>
          <a:xfrm flipV="1">
            <a:off x="1350219" y="5678203"/>
            <a:ext cx="0" cy="587862"/>
          </a:xfrm>
          <a:prstGeom prst="straightConnector1">
            <a:avLst/>
          </a:prstGeom>
          <a:ln w="12700">
            <a:solidFill>
              <a:schemeClr val="tx1"/>
            </a:solidFill>
            <a:prstDash val="solid"/>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299" name="直線矢印コネクタ 298">
            <a:extLst>
              <a:ext uri="{FF2B5EF4-FFF2-40B4-BE49-F238E27FC236}">
                <a16:creationId xmlns:a16="http://schemas.microsoft.com/office/drawing/2014/main" id="{FBE5A2B6-0873-4B7D-9994-DA75FA684F2F}"/>
              </a:ext>
            </a:extLst>
          </p:cNvPr>
          <p:cNvCxnSpPr>
            <a:cxnSpLocks/>
          </p:cNvCxnSpPr>
          <p:nvPr/>
        </p:nvCxnSpPr>
        <p:spPr>
          <a:xfrm flipV="1">
            <a:off x="4662587" y="5678203"/>
            <a:ext cx="0" cy="587862"/>
          </a:xfrm>
          <a:prstGeom prst="straightConnector1">
            <a:avLst/>
          </a:prstGeom>
          <a:ln w="12700">
            <a:solidFill>
              <a:schemeClr val="tx1"/>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00" name="コネクタ: カギ線 299">
            <a:extLst>
              <a:ext uri="{FF2B5EF4-FFF2-40B4-BE49-F238E27FC236}">
                <a16:creationId xmlns:a16="http://schemas.microsoft.com/office/drawing/2014/main" id="{268AB1EA-8419-4FE4-9EB8-726D82F0858A}"/>
              </a:ext>
            </a:extLst>
          </p:cNvPr>
          <p:cNvCxnSpPr>
            <a:cxnSpLocks/>
            <a:stCxn id="113" idx="0"/>
            <a:endCxn id="114" idx="1"/>
          </p:cNvCxnSpPr>
          <p:nvPr/>
        </p:nvCxnSpPr>
        <p:spPr>
          <a:xfrm rot="5400000" flipH="1" flipV="1">
            <a:off x="2586238" y="3512473"/>
            <a:ext cx="2164287" cy="472384"/>
          </a:xfrm>
          <a:prstGeom prst="bentConnector2">
            <a:avLst/>
          </a:prstGeom>
          <a:ln w="28575">
            <a:solidFill>
              <a:srgbClr val="FF000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304" name="Text Box 11">
            <a:extLst>
              <a:ext uri="{FF2B5EF4-FFF2-40B4-BE49-F238E27FC236}">
                <a16:creationId xmlns:a16="http://schemas.microsoft.com/office/drawing/2014/main" id="{B6365A90-3F4D-4668-B74A-901F08F47AC5}"/>
              </a:ext>
            </a:extLst>
          </p:cNvPr>
          <p:cNvSpPr txBox="1">
            <a:spLocks noChangeArrowheads="1"/>
          </p:cNvSpPr>
          <p:nvPr/>
        </p:nvSpPr>
        <p:spPr bwMode="auto">
          <a:xfrm>
            <a:off x="1494235" y="2813609"/>
            <a:ext cx="2201300" cy="1938697"/>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800" dirty="0">
                <a:latin typeface="HG丸ｺﾞｼｯｸM-PRO" panose="020F0600000000000000" pitchFamily="50" charset="-128"/>
                <a:ea typeface="HG丸ｺﾞｼｯｸM-PRO" panose="020F0600000000000000" pitchFamily="50" charset="-128"/>
              </a:rPr>
              <a:t>EV4</a:t>
            </a:r>
            <a:r>
              <a:rPr lang="ja-JP" altLang="en-US" sz="800" dirty="0">
                <a:latin typeface="HG丸ｺﾞｼｯｸM-PRO" panose="020F0600000000000000" pitchFamily="50" charset="-128"/>
                <a:ea typeface="HG丸ｺﾞｼｯｸM-PRO" panose="020F0600000000000000" pitchFamily="50" charset="-128"/>
              </a:rPr>
              <a:t>、</a:t>
            </a:r>
            <a:r>
              <a:rPr lang="en-US" altLang="ja-JP" sz="800" dirty="0">
                <a:latin typeface="HG丸ｺﾞｼｯｸM-PRO" panose="020F0600000000000000" pitchFamily="50" charset="-128"/>
                <a:ea typeface="HG丸ｺﾞｼｯｸM-PRO" panose="020F0600000000000000" pitchFamily="50" charset="-128"/>
              </a:rPr>
              <a:t>EVW</a:t>
            </a:r>
            <a:r>
              <a:rPr lang="ja-JP" altLang="en-US" sz="800" dirty="0">
                <a:latin typeface="HG丸ｺﾞｼｯｸM-PRO" panose="020F0600000000000000" pitchFamily="50" charset="-128"/>
                <a:ea typeface="HG丸ｺﾞｼｯｸM-PRO" panose="020F0600000000000000" pitchFamily="50" charset="-128"/>
              </a:rPr>
              <a:t>共通</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①入退会登録</a:t>
            </a: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②初回納入金検索</a:t>
            </a: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①会員情報検索</a:t>
            </a: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①会員情報取得</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①金融機関情報検索</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②教室検索</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③講習会情報検索</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認証</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トークン要求</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en-US" altLang="ja-JP" sz="800" dirty="0" err="1">
                <a:latin typeface="HG丸ｺﾞｼｯｸM-PRO" panose="020F0600000000000000" pitchFamily="50" charset="-128"/>
                <a:ea typeface="HG丸ｺﾞｼｯｸM-PRO" panose="020F0600000000000000" pitchFamily="50" charset="-128"/>
              </a:rPr>
              <a:t>Oauth</a:t>
            </a:r>
            <a:r>
              <a:rPr lang="ja-JP" altLang="en-US" sz="800" dirty="0">
                <a:latin typeface="HG丸ｺﾞｼｯｸM-PRO" panose="020F0600000000000000" pitchFamily="50" charset="-128"/>
                <a:ea typeface="HG丸ｺﾞｼｯｸM-PRO" panose="020F0600000000000000" pitchFamily="50" charset="-128"/>
              </a:rPr>
              <a:t>トークンの取消</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en-US" altLang="ja-JP" sz="800" dirty="0">
                <a:latin typeface="HG丸ｺﾞｼｯｸM-PRO" panose="020F0600000000000000" pitchFamily="50" charset="-128"/>
                <a:ea typeface="HG丸ｺﾞｼｯｸM-PRO" panose="020F0600000000000000" pitchFamily="50" charset="-128"/>
              </a:rPr>
              <a:t>EV4</a:t>
            </a:r>
            <a:r>
              <a:rPr lang="ja-JP" altLang="en-US" sz="800" dirty="0">
                <a:latin typeface="HG丸ｺﾞｼｯｸM-PRO" panose="020F0600000000000000" pitchFamily="50" charset="-128"/>
                <a:ea typeface="HG丸ｺﾞｼｯｸM-PRO" panose="020F0600000000000000" pitchFamily="50" charset="-128"/>
              </a:rPr>
              <a:t>のみ</a:t>
            </a: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③優待減免情報取得</a:t>
            </a:r>
            <a:endParaRPr lang="en-US" altLang="ja-JP" sz="8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800" dirty="0">
                <a:latin typeface="HG丸ｺﾞｼｯｸM-PRO" panose="020F0600000000000000" pitchFamily="50" charset="-128"/>
                <a:ea typeface="HG丸ｺﾞｼｯｸM-PRO" panose="020F0600000000000000" pitchFamily="50" charset="-128"/>
              </a:rPr>
              <a:t>②サイエンス・文章情報検索</a:t>
            </a:r>
            <a:endParaRPr lang="en-US" altLang="ja-JP" sz="800" dirty="0">
              <a:latin typeface="HG丸ｺﾞｼｯｸM-PRO" panose="020F0600000000000000" pitchFamily="50" charset="-128"/>
              <a:ea typeface="HG丸ｺﾞｼｯｸM-PRO" panose="020F0600000000000000" pitchFamily="50" charset="-128"/>
            </a:endParaRPr>
          </a:p>
        </p:txBody>
      </p:sp>
      <p:sp>
        <p:nvSpPr>
          <p:cNvPr id="323" name="Text Box 11">
            <a:extLst>
              <a:ext uri="{FF2B5EF4-FFF2-40B4-BE49-F238E27FC236}">
                <a16:creationId xmlns:a16="http://schemas.microsoft.com/office/drawing/2014/main" id="{4DC6DC10-5AC1-4F50-90A4-AB3305EF47A4}"/>
              </a:ext>
            </a:extLst>
          </p:cNvPr>
          <p:cNvSpPr txBox="1">
            <a:spLocks noChangeArrowheads="1"/>
          </p:cNvSpPr>
          <p:nvPr/>
        </p:nvSpPr>
        <p:spPr bwMode="auto">
          <a:xfrm>
            <a:off x="4301089" y="2428783"/>
            <a:ext cx="432048" cy="215149"/>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800" dirty="0">
                <a:solidFill>
                  <a:srgbClr val="0070C0"/>
                </a:solidFill>
                <a:latin typeface="HG丸ｺﾞｼｯｸM-PRO" panose="020F0600000000000000" pitchFamily="50" charset="-128"/>
                <a:ea typeface="HG丸ｺﾞｼｯｸM-PRO" panose="020F0600000000000000" pitchFamily="50" charset="-128"/>
              </a:rPr>
              <a:t> </a:t>
            </a:r>
          </a:p>
        </p:txBody>
      </p:sp>
      <p:cxnSp>
        <p:nvCxnSpPr>
          <p:cNvPr id="340" name="コネクタ: カギ線 339">
            <a:extLst>
              <a:ext uri="{FF2B5EF4-FFF2-40B4-BE49-F238E27FC236}">
                <a16:creationId xmlns:a16="http://schemas.microsoft.com/office/drawing/2014/main" id="{E739E83B-C529-407D-B1D8-724EFAC3289B}"/>
              </a:ext>
            </a:extLst>
          </p:cNvPr>
          <p:cNvCxnSpPr>
            <a:cxnSpLocks/>
            <a:stCxn id="114" idx="3"/>
            <a:endCxn id="89" idx="1"/>
          </p:cNvCxnSpPr>
          <p:nvPr/>
        </p:nvCxnSpPr>
        <p:spPr>
          <a:xfrm flipV="1">
            <a:off x="5776781" y="2042364"/>
            <a:ext cx="2378044" cy="624157"/>
          </a:xfrm>
          <a:prstGeom prst="bentConnector3">
            <a:avLst>
              <a:gd name="adj1" fmla="val 50000"/>
            </a:avLst>
          </a:prstGeom>
          <a:ln w="28575">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0" name="直線コネクタ 59">
            <a:extLst>
              <a:ext uri="{FF2B5EF4-FFF2-40B4-BE49-F238E27FC236}">
                <a16:creationId xmlns:a16="http://schemas.microsoft.com/office/drawing/2014/main" id="{F67EA2A9-C0FB-4F77-A1F2-F30EE44586DB}"/>
              </a:ext>
            </a:extLst>
          </p:cNvPr>
          <p:cNvCxnSpPr>
            <a:cxnSpLocks/>
            <a:stCxn id="234" idx="0"/>
            <a:endCxn id="98" idx="2"/>
          </p:cNvCxnSpPr>
          <p:nvPr/>
        </p:nvCxnSpPr>
        <p:spPr>
          <a:xfrm flipH="1" flipV="1">
            <a:off x="8786634" y="6232941"/>
            <a:ext cx="4769" cy="328517"/>
          </a:xfrm>
          <a:prstGeom prst="line">
            <a:avLst/>
          </a:prstGeom>
          <a:ln w="34925" cmpd="dbl">
            <a:solidFill>
              <a:srgbClr val="2895D5"/>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59" name="フローチャート: 書類 58">
            <a:extLst>
              <a:ext uri="{FF2B5EF4-FFF2-40B4-BE49-F238E27FC236}">
                <a16:creationId xmlns:a16="http://schemas.microsoft.com/office/drawing/2014/main" id="{17140E76-25D4-40BB-B6DC-698B03D479BE}"/>
              </a:ext>
            </a:extLst>
          </p:cNvPr>
          <p:cNvSpPr/>
          <p:nvPr/>
        </p:nvSpPr>
        <p:spPr bwMode="auto">
          <a:xfrm>
            <a:off x="7301732" y="2682032"/>
            <a:ext cx="650482" cy="320292"/>
          </a:xfrm>
          <a:prstGeom prst="flowChartDocument">
            <a:avLst/>
          </a:prstGeom>
          <a:solidFill>
            <a:srgbClr val="FFFF99"/>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連携</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ファイル</a:t>
            </a:r>
          </a:p>
        </p:txBody>
      </p:sp>
      <p:cxnSp>
        <p:nvCxnSpPr>
          <p:cNvPr id="61" name="直線矢印コネクタ 60">
            <a:extLst>
              <a:ext uri="{FF2B5EF4-FFF2-40B4-BE49-F238E27FC236}">
                <a16:creationId xmlns:a16="http://schemas.microsoft.com/office/drawing/2014/main" id="{EE563C30-7A78-4078-BE1A-008B1A230BF1}"/>
              </a:ext>
            </a:extLst>
          </p:cNvPr>
          <p:cNvCxnSpPr>
            <a:cxnSpLocks/>
            <a:endCxn id="59" idx="1"/>
          </p:cNvCxnSpPr>
          <p:nvPr/>
        </p:nvCxnSpPr>
        <p:spPr>
          <a:xfrm>
            <a:off x="5776780" y="2842178"/>
            <a:ext cx="1524952" cy="0"/>
          </a:xfrm>
          <a:prstGeom prst="straightConnector1">
            <a:avLst/>
          </a:prstGeom>
          <a:ln w="28575">
            <a:solidFill>
              <a:srgbClr val="FF0000"/>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62" name="Text Box 11">
            <a:extLst>
              <a:ext uri="{FF2B5EF4-FFF2-40B4-BE49-F238E27FC236}">
                <a16:creationId xmlns:a16="http://schemas.microsoft.com/office/drawing/2014/main" id="{2556C57C-830A-4928-AF1A-473A089F5CA1}"/>
              </a:ext>
            </a:extLst>
          </p:cNvPr>
          <p:cNvSpPr txBox="1">
            <a:spLocks noChangeArrowheads="1"/>
          </p:cNvSpPr>
          <p:nvPr/>
        </p:nvSpPr>
        <p:spPr bwMode="auto">
          <a:xfrm>
            <a:off x="7308047" y="3087002"/>
            <a:ext cx="2624113" cy="553703"/>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ﾌｧｲﾙ連携</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②受注情報</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映像授業</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模試</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白衣等</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教材</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③割引情報</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株主優待</a:t>
            </a:r>
            <a:r>
              <a:rPr lang="en-US" altLang="ja-JP" sz="1000" dirty="0">
                <a:latin typeface="HG丸ｺﾞｼｯｸM-PRO" panose="020F0600000000000000" pitchFamily="50" charset="-128"/>
                <a:ea typeface="HG丸ｺﾞｼｯｸM-PRO" panose="020F0600000000000000" pitchFamily="50" charset="-128"/>
              </a:rPr>
              <a:t>)</a:t>
            </a:r>
            <a:endParaRPr lang="ja-JP" altLang="en-US" sz="1000" dirty="0">
              <a:latin typeface="HG丸ｺﾞｼｯｸM-PRO" panose="020F0600000000000000" pitchFamily="50" charset="-128"/>
              <a:ea typeface="HG丸ｺﾞｼｯｸM-PRO" panose="020F0600000000000000" pitchFamily="50" charset="-128"/>
            </a:endParaRPr>
          </a:p>
        </p:txBody>
      </p:sp>
      <p:sp useBgFill="1">
        <p:nvSpPr>
          <p:cNvPr id="52" name="正方形/長方形 51">
            <a:extLst>
              <a:ext uri="{FF2B5EF4-FFF2-40B4-BE49-F238E27FC236}">
                <a16:creationId xmlns:a16="http://schemas.microsoft.com/office/drawing/2014/main" id="{A44A68B5-E30D-4554-A118-151AC3AFD746}"/>
              </a:ext>
            </a:extLst>
          </p:cNvPr>
          <p:cNvSpPr/>
          <p:nvPr/>
        </p:nvSpPr>
        <p:spPr bwMode="auto">
          <a:xfrm>
            <a:off x="3286823" y="961886"/>
            <a:ext cx="880681" cy="492779"/>
          </a:xfrm>
          <a:prstGeom prst="rect">
            <a:avLst/>
          </a:prstGeom>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en-US" altLang="ja-JP" sz="1050" dirty="0">
                <a:solidFill>
                  <a:schemeClr val="tx1"/>
                </a:solidFill>
                <a:latin typeface="HG丸ｺﾞｼｯｸM-PRO" panose="020F0600000000000000" pitchFamily="50" charset="-128"/>
                <a:ea typeface="HG丸ｺﾞｼｯｸM-PRO" panose="020F0600000000000000" pitchFamily="50" charset="-128"/>
              </a:rPr>
              <a:t>Active Directory</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53" name="コネクタ: カギ線 52">
            <a:extLst>
              <a:ext uri="{FF2B5EF4-FFF2-40B4-BE49-F238E27FC236}">
                <a16:creationId xmlns:a16="http://schemas.microsoft.com/office/drawing/2014/main" id="{AACE8C49-D508-4401-97D8-9FE8707AD0FC}"/>
              </a:ext>
            </a:extLst>
          </p:cNvPr>
          <p:cNvCxnSpPr>
            <a:cxnSpLocks/>
            <a:stCxn id="323" idx="0"/>
            <a:endCxn id="52" idx="3"/>
          </p:cNvCxnSpPr>
          <p:nvPr/>
        </p:nvCxnSpPr>
        <p:spPr>
          <a:xfrm rot="16200000" flipV="1">
            <a:off x="3732056" y="1643725"/>
            <a:ext cx="1220507" cy="349609"/>
          </a:xfrm>
          <a:prstGeom prst="bentConnector2">
            <a:avLst/>
          </a:prstGeom>
          <a:ln w="28575">
            <a:solidFill>
              <a:srgbClr val="FF000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56" name="Text Box 11">
            <a:extLst>
              <a:ext uri="{FF2B5EF4-FFF2-40B4-BE49-F238E27FC236}">
                <a16:creationId xmlns:a16="http://schemas.microsoft.com/office/drawing/2014/main" id="{A4195803-35DE-4771-951A-27186DB31D78}"/>
              </a:ext>
            </a:extLst>
          </p:cNvPr>
          <p:cNvSpPr txBox="1">
            <a:spLocks noChangeArrowheads="1"/>
          </p:cNvSpPr>
          <p:nvPr/>
        </p:nvSpPr>
        <p:spPr bwMode="auto">
          <a:xfrm>
            <a:off x="3296856" y="1506889"/>
            <a:ext cx="2624113" cy="399815"/>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システム連携</a:t>
            </a:r>
            <a:r>
              <a:rPr lang="en-US" altLang="ja-JP" sz="1000" dirty="0">
                <a:latin typeface="HG丸ｺﾞｼｯｸM-PRO" panose="020F0600000000000000" pitchFamily="50" charset="-128"/>
                <a:ea typeface="HG丸ｺﾞｼｯｸM-PRO" panose="020F0600000000000000" pitchFamily="50" charset="-128"/>
              </a:rPr>
              <a:t>】</a:t>
            </a:r>
          </a:p>
          <a:p>
            <a:pPr>
              <a:buClr>
                <a:schemeClr val="accent2">
                  <a:lumMod val="75000"/>
                </a:schemeClr>
              </a:buClr>
              <a:defRPr/>
            </a:pPr>
            <a:r>
              <a:rPr lang="en-US" altLang="ja-JP" sz="1000" dirty="0">
                <a:latin typeface="HG丸ｺﾞｼｯｸM-PRO" panose="020F0600000000000000" pitchFamily="50" charset="-128"/>
                <a:ea typeface="HG丸ｺﾞｼｯｸM-PRO" panose="020F0600000000000000" pitchFamily="50" charset="-128"/>
              </a:rPr>
              <a:t>LDAP</a:t>
            </a:r>
            <a:r>
              <a:rPr lang="ja-JP" altLang="en-US" sz="1000" dirty="0">
                <a:latin typeface="HG丸ｺﾞｼｯｸM-PRO" panose="020F0600000000000000" pitchFamily="50" charset="-128"/>
                <a:ea typeface="HG丸ｺﾞｼｯｸM-PRO" panose="020F0600000000000000" pitchFamily="50" charset="-128"/>
              </a:rPr>
              <a:t>認証応答</a:t>
            </a:r>
          </a:p>
        </p:txBody>
      </p:sp>
      <p:sp>
        <p:nvSpPr>
          <p:cNvPr id="55" name="正方形/長方形 54">
            <a:extLst>
              <a:ext uri="{FF2B5EF4-FFF2-40B4-BE49-F238E27FC236}">
                <a16:creationId xmlns:a16="http://schemas.microsoft.com/office/drawing/2014/main" id="{0B8F3F67-85F9-4515-84F7-95D48864B7F1}"/>
              </a:ext>
            </a:extLst>
          </p:cNvPr>
          <p:cNvSpPr/>
          <p:nvPr/>
        </p:nvSpPr>
        <p:spPr bwMode="auto">
          <a:xfrm>
            <a:off x="263243" y="1978821"/>
            <a:ext cx="993859" cy="186220"/>
          </a:xfrm>
          <a:prstGeom prst="rect">
            <a:avLst/>
          </a:prstGeom>
          <a:solidFill>
            <a:srgbClr val="CCECFF"/>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ｸﾗｳﾄﾞｻｰﾋﾞｽ</a:t>
            </a:r>
          </a:p>
        </p:txBody>
      </p:sp>
      <p:sp>
        <p:nvSpPr>
          <p:cNvPr id="57" name="正方形/長方形 56">
            <a:extLst>
              <a:ext uri="{FF2B5EF4-FFF2-40B4-BE49-F238E27FC236}">
                <a16:creationId xmlns:a16="http://schemas.microsoft.com/office/drawing/2014/main" id="{B1A5BBD3-ED6D-444E-A965-50D9C59D393D}"/>
              </a:ext>
            </a:extLst>
          </p:cNvPr>
          <p:cNvSpPr/>
          <p:nvPr/>
        </p:nvSpPr>
        <p:spPr bwMode="auto">
          <a:xfrm>
            <a:off x="263243" y="2300696"/>
            <a:ext cx="993859" cy="186220"/>
          </a:xfrm>
          <a:prstGeom prst="rect">
            <a:avLst/>
          </a:prstGeom>
          <a:solidFill>
            <a:srgbClr val="C0E399"/>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ｵﾝﾌﾟﾚｻｰﾋﾞｽ</a:t>
            </a:r>
          </a:p>
        </p:txBody>
      </p:sp>
      <p:sp>
        <p:nvSpPr>
          <p:cNvPr id="64" name="Text Box 11">
            <a:extLst>
              <a:ext uri="{FF2B5EF4-FFF2-40B4-BE49-F238E27FC236}">
                <a16:creationId xmlns:a16="http://schemas.microsoft.com/office/drawing/2014/main" id="{29A6CFAC-DD52-476E-AF70-3D82C77BC7A7}"/>
              </a:ext>
            </a:extLst>
          </p:cNvPr>
          <p:cNvSpPr txBox="1">
            <a:spLocks noChangeArrowheads="1"/>
          </p:cNvSpPr>
          <p:nvPr/>
        </p:nvSpPr>
        <p:spPr bwMode="auto">
          <a:xfrm>
            <a:off x="274674" y="1224751"/>
            <a:ext cx="1192176" cy="25440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a:solidFill>
                  <a:srgbClr val="FF0000"/>
                </a:solidFill>
                <a:latin typeface="HG丸ｺﾞｼｯｸM-PRO" panose="020F0600000000000000" pitchFamily="50" charset="-128"/>
                <a:ea typeface="HG丸ｺﾞｼｯｸM-PRO" panose="020F0600000000000000" pitchFamily="50" charset="-128"/>
              </a:rPr>
              <a:t>RE</a:t>
            </a:r>
            <a:r>
              <a:rPr lang="ja-JP" altLang="en-US" sz="1000" dirty="0">
                <a:solidFill>
                  <a:srgbClr val="FF0000"/>
                </a:solidFill>
                <a:latin typeface="HG丸ｺﾞｼｯｸM-PRO" panose="020F0600000000000000" pitchFamily="50" charset="-128"/>
                <a:ea typeface="HG丸ｺﾞｼｯｸM-PRO" panose="020F0600000000000000" pitchFamily="50" charset="-128"/>
              </a:rPr>
              <a:t>連携</a:t>
            </a:r>
            <a:endParaRPr lang="en-US" altLang="ja-JP" sz="10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65" name="直線コネクタ 64">
            <a:extLst>
              <a:ext uri="{FF2B5EF4-FFF2-40B4-BE49-F238E27FC236}">
                <a16:creationId xmlns:a16="http://schemas.microsoft.com/office/drawing/2014/main" id="{B6AEDAE8-0FE5-4E68-9B7B-F2C08F8F394A}"/>
              </a:ext>
            </a:extLst>
          </p:cNvPr>
          <p:cNvCxnSpPr>
            <a:cxnSpLocks/>
            <a:stCxn id="70" idx="3"/>
          </p:cNvCxnSpPr>
          <p:nvPr/>
        </p:nvCxnSpPr>
        <p:spPr>
          <a:xfrm>
            <a:off x="1008725" y="1594186"/>
            <a:ext cx="617542" cy="0"/>
          </a:xfrm>
          <a:prstGeom prst="line">
            <a:avLst/>
          </a:prstGeom>
          <a:ln w="34925" cmpd="dbl">
            <a:solidFill>
              <a:srgbClr val="2895D5"/>
            </a:solidFill>
            <a:tailEnd type="triangle"/>
          </a:ln>
          <a:effectLst/>
        </p:spPr>
        <p:style>
          <a:lnRef idx="2">
            <a:schemeClr val="accent1"/>
          </a:lnRef>
          <a:fillRef idx="0">
            <a:schemeClr val="accent1"/>
          </a:fillRef>
          <a:effectRef idx="1">
            <a:schemeClr val="accent1"/>
          </a:effectRef>
          <a:fontRef idx="minor">
            <a:schemeClr val="tx1"/>
          </a:fontRef>
        </p:style>
      </p:cxnSp>
      <p:sp>
        <p:nvSpPr>
          <p:cNvPr id="66" name="Text Box 11">
            <a:extLst>
              <a:ext uri="{FF2B5EF4-FFF2-40B4-BE49-F238E27FC236}">
                <a16:creationId xmlns:a16="http://schemas.microsoft.com/office/drawing/2014/main" id="{C69FD971-E0D5-49BC-AB2E-E8BD2F9652A1}"/>
              </a:ext>
            </a:extLst>
          </p:cNvPr>
          <p:cNvSpPr txBox="1">
            <a:spLocks noChangeArrowheads="1"/>
          </p:cNvSpPr>
          <p:nvPr/>
        </p:nvSpPr>
        <p:spPr bwMode="auto">
          <a:xfrm>
            <a:off x="155359" y="1707185"/>
            <a:ext cx="1116332" cy="245701"/>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1000" dirty="0">
                <a:latin typeface="HG丸ｺﾞｼｯｸM-PRO" panose="020F0600000000000000" pitchFamily="50" charset="-128"/>
                <a:ea typeface="HG丸ｺﾞｼｯｸM-PRO" panose="020F0600000000000000" pitchFamily="50" charset="-128"/>
              </a:rPr>
              <a:t>その他連携</a:t>
            </a:r>
          </a:p>
        </p:txBody>
      </p:sp>
      <p:sp>
        <p:nvSpPr>
          <p:cNvPr id="68" name="Text Box 11">
            <a:extLst>
              <a:ext uri="{FF2B5EF4-FFF2-40B4-BE49-F238E27FC236}">
                <a16:creationId xmlns:a16="http://schemas.microsoft.com/office/drawing/2014/main" id="{80A832BB-DD9B-4DC7-A8EE-32D7DD001A76}"/>
              </a:ext>
            </a:extLst>
          </p:cNvPr>
          <p:cNvSpPr txBox="1">
            <a:spLocks noChangeArrowheads="1"/>
          </p:cNvSpPr>
          <p:nvPr/>
        </p:nvSpPr>
        <p:spPr bwMode="auto">
          <a:xfrm>
            <a:off x="1700760" y="1182756"/>
            <a:ext cx="1569753" cy="784535"/>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ja-JP" altLang="en-US" sz="900" dirty="0">
                <a:latin typeface="HG丸ｺﾞｼｯｸM-PRO" panose="020F0600000000000000" pitchFamily="50" charset="-128"/>
                <a:ea typeface="HG丸ｺﾞｼｯｸM-PRO" panose="020F0600000000000000" pitchFamily="50" charset="-128"/>
              </a:rPr>
              <a:t>業務分類</a:t>
            </a:r>
            <a:endParaRPr lang="en-US" altLang="ja-JP" sz="9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900" dirty="0">
                <a:latin typeface="HG丸ｺﾞｼｯｸM-PRO" panose="020F0600000000000000" pitchFamily="50" charset="-128"/>
                <a:ea typeface="HG丸ｺﾞｼｯｸM-PRO" panose="020F0600000000000000" pitchFamily="50" charset="-128"/>
              </a:rPr>
              <a:t>①会員管理</a:t>
            </a:r>
            <a:endParaRPr lang="en-US" altLang="ja-JP" sz="9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900" dirty="0">
                <a:latin typeface="HG丸ｺﾞｼｯｸM-PRO" panose="020F0600000000000000" pitchFamily="50" charset="-128"/>
                <a:ea typeface="HG丸ｺﾞｼｯｸM-PRO" panose="020F0600000000000000" pitchFamily="50" charset="-128"/>
              </a:rPr>
              <a:t>②受注管理</a:t>
            </a:r>
            <a:endParaRPr lang="en-US" altLang="ja-JP" sz="9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900" dirty="0">
                <a:latin typeface="HG丸ｺﾞｼｯｸM-PRO" panose="020F0600000000000000" pitchFamily="50" charset="-128"/>
                <a:ea typeface="HG丸ｺﾞｼｯｸM-PRO" panose="020F0600000000000000" pitchFamily="50" charset="-128"/>
              </a:rPr>
              <a:t>③割引管理</a:t>
            </a:r>
            <a:endParaRPr lang="en-US" altLang="ja-JP" sz="900" dirty="0">
              <a:latin typeface="HG丸ｺﾞｼｯｸM-PRO" panose="020F0600000000000000" pitchFamily="50" charset="-128"/>
              <a:ea typeface="HG丸ｺﾞｼｯｸM-PRO" panose="020F0600000000000000" pitchFamily="50" charset="-128"/>
            </a:endParaRPr>
          </a:p>
          <a:p>
            <a:pPr>
              <a:buClr>
                <a:schemeClr val="accent2">
                  <a:lumMod val="75000"/>
                </a:schemeClr>
              </a:buClr>
              <a:defRPr/>
            </a:pPr>
            <a:r>
              <a:rPr lang="ja-JP" altLang="en-US" sz="900" dirty="0">
                <a:latin typeface="HG丸ｺﾞｼｯｸM-PRO" panose="020F0600000000000000" pitchFamily="50" charset="-128"/>
                <a:ea typeface="HG丸ｺﾞｼｯｸM-PRO" panose="020F0600000000000000" pitchFamily="50" charset="-128"/>
              </a:rPr>
              <a:t>④入金</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未収</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預り金</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返金</a:t>
            </a:r>
          </a:p>
        </p:txBody>
      </p:sp>
      <p:sp>
        <p:nvSpPr>
          <p:cNvPr id="69" name="正方形/長方形 68">
            <a:extLst>
              <a:ext uri="{FF2B5EF4-FFF2-40B4-BE49-F238E27FC236}">
                <a16:creationId xmlns:a16="http://schemas.microsoft.com/office/drawing/2014/main" id="{2D7A8CE1-0DB4-4FE5-876A-41297F60F302}"/>
              </a:ext>
            </a:extLst>
          </p:cNvPr>
          <p:cNvSpPr/>
          <p:nvPr/>
        </p:nvSpPr>
        <p:spPr bwMode="auto">
          <a:xfrm>
            <a:off x="108902" y="953709"/>
            <a:ext cx="3066097" cy="259247"/>
          </a:xfrm>
          <a:prstGeom prst="rect">
            <a:avLst/>
          </a:prstGeom>
          <a:solidFill>
            <a:srgbClr val="0070C0"/>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100" dirty="0">
                <a:solidFill>
                  <a:schemeClr val="bg1"/>
                </a:solidFill>
                <a:latin typeface="HG丸ｺﾞｼｯｸM-PRO" panose="020F0600000000000000" pitchFamily="50" charset="-128"/>
                <a:ea typeface="HG丸ｺﾞｼｯｸM-PRO" panose="020F0600000000000000" pitchFamily="50" charset="-128"/>
              </a:rPr>
              <a:t>凡例</a:t>
            </a:r>
          </a:p>
        </p:txBody>
      </p:sp>
      <p:sp>
        <p:nvSpPr>
          <p:cNvPr id="70" name="Text Box 11">
            <a:extLst>
              <a:ext uri="{FF2B5EF4-FFF2-40B4-BE49-F238E27FC236}">
                <a16:creationId xmlns:a16="http://schemas.microsoft.com/office/drawing/2014/main" id="{55B97415-7D08-4ED0-9B28-0F78ED5538A5}"/>
              </a:ext>
            </a:extLst>
          </p:cNvPr>
          <p:cNvSpPr txBox="1">
            <a:spLocks noChangeArrowheads="1"/>
          </p:cNvSpPr>
          <p:nvPr/>
        </p:nvSpPr>
        <p:spPr bwMode="auto">
          <a:xfrm>
            <a:off x="122487" y="1471223"/>
            <a:ext cx="886238" cy="245926"/>
          </a:xfrm>
          <a:prstGeom prst="rect">
            <a:avLst/>
          </a:prstGeom>
          <a:noFill/>
          <a:ln w="9525">
            <a:noFill/>
            <a:miter lim="800000"/>
            <a:headEnd/>
            <a:tailEnd/>
          </a:ln>
          <a:effectLst/>
        </p:spPr>
        <p:txBody>
          <a:bodyPr wrap="square" lIns="91147" tIns="45574" rIns="91147" bIns="45574">
            <a:spAutoFit/>
          </a:bodyPr>
          <a:lstStyle/>
          <a:p>
            <a:pPr>
              <a:buClr>
                <a:schemeClr val="accent2">
                  <a:lumMod val="75000"/>
                </a:schemeClr>
              </a:buClr>
              <a:defRPr/>
            </a:pPr>
            <a:r>
              <a:rPr lang="en-US" altLang="ja-JP" sz="1000" dirty="0" err="1">
                <a:solidFill>
                  <a:srgbClr val="2895D5"/>
                </a:solidFill>
                <a:latin typeface="HG丸ｺﾞｼｯｸM-PRO" panose="020F0600000000000000" pitchFamily="50" charset="-128"/>
                <a:ea typeface="HG丸ｺﾞｼｯｸM-PRO" panose="020F0600000000000000" pitchFamily="50" charset="-128"/>
              </a:rPr>
              <a:t>Talend</a:t>
            </a:r>
            <a:r>
              <a:rPr lang="ja-JP" altLang="en-US" sz="1000" dirty="0">
                <a:solidFill>
                  <a:srgbClr val="2895D5"/>
                </a:solidFill>
                <a:latin typeface="HG丸ｺﾞｼｯｸM-PRO" panose="020F0600000000000000" pitchFamily="50" charset="-128"/>
                <a:ea typeface="HG丸ｺﾞｼｯｸM-PRO" panose="020F0600000000000000" pitchFamily="50" charset="-128"/>
              </a:rPr>
              <a:t>連携</a:t>
            </a:r>
          </a:p>
        </p:txBody>
      </p:sp>
      <p:cxnSp>
        <p:nvCxnSpPr>
          <p:cNvPr id="71" name="直線矢印コネクタ 70">
            <a:extLst>
              <a:ext uri="{FF2B5EF4-FFF2-40B4-BE49-F238E27FC236}">
                <a16:creationId xmlns:a16="http://schemas.microsoft.com/office/drawing/2014/main" id="{207FCBA4-A5C5-438A-A783-E71B83249D16}"/>
              </a:ext>
            </a:extLst>
          </p:cNvPr>
          <p:cNvCxnSpPr>
            <a:cxnSpLocks/>
          </p:cNvCxnSpPr>
          <p:nvPr/>
        </p:nvCxnSpPr>
        <p:spPr>
          <a:xfrm flipH="1">
            <a:off x="1014122" y="1385888"/>
            <a:ext cx="612145" cy="0"/>
          </a:xfrm>
          <a:prstGeom prst="straightConnector1">
            <a:avLst/>
          </a:prstGeom>
          <a:ln w="28575">
            <a:solidFill>
              <a:srgbClr val="FF0000"/>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72" name="直線矢印コネクタ 71">
            <a:extLst>
              <a:ext uri="{FF2B5EF4-FFF2-40B4-BE49-F238E27FC236}">
                <a16:creationId xmlns:a16="http://schemas.microsoft.com/office/drawing/2014/main" id="{D6B199FB-8509-4B42-9214-F1F051C8DCBE}"/>
              </a:ext>
            </a:extLst>
          </p:cNvPr>
          <p:cNvCxnSpPr>
            <a:cxnSpLocks/>
          </p:cNvCxnSpPr>
          <p:nvPr/>
        </p:nvCxnSpPr>
        <p:spPr>
          <a:xfrm flipH="1">
            <a:off x="1014122" y="1853079"/>
            <a:ext cx="612145" cy="0"/>
          </a:xfrm>
          <a:prstGeom prst="straightConnector1">
            <a:avLst/>
          </a:prstGeom>
          <a:ln w="12700">
            <a:solidFill>
              <a:schemeClr val="tx1"/>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74" name="正方形/長方形 73">
            <a:extLst>
              <a:ext uri="{FF2B5EF4-FFF2-40B4-BE49-F238E27FC236}">
                <a16:creationId xmlns:a16="http://schemas.microsoft.com/office/drawing/2014/main" id="{38C6EDF0-2CCE-440C-9687-E194630D6516}"/>
              </a:ext>
            </a:extLst>
          </p:cNvPr>
          <p:cNvSpPr/>
          <p:nvPr/>
        </p:nvSpPr>
        <p:spPr bwMode="auto">
          <a:xfrm>
            <a:off x="7026923" y="2251147"/>
            <a:ext cx="2690553" cy="4175302"/>
          </a:xfrm>
          <a:prstGeom prst="rect">
            <a:avLst/>
          </a:prstGeom>
          <a:solidFill>
            <a:srgbClr val="00B050">
              <a:alpha val="20000"/>
            </a:srgbClr>
          </a:solidFill>
          <a:ln w="28575">
            <a:no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endParaRPr kumimoji="1" lang="ja-JP" altLang="en-US" sz="3200" dirty="0">
              <a:solidFill>
                <a:schemeClr val="bg1"/>
              </a:solidFill>
            </a:endParaRPr>
          </a:p>
        </p:txBody>
      </p:sp>
      <p:sp>
        <p:nvSpPr>
          <p:cNvPr id="76" name="正方形/長方形 75">
            <a:extLst>
              <a:ext uri="{FF2B5EF4-FFF2-40B4-BE49-F238E27FC236}">
                <a16:creationId xmlns:a16="http://schemas.microsoft.com/office/drawing/2014/main" id="{C5C6C53F-1DDD-4318-BDBA-59AF68A14CD2}"/>
              </a:ext>
            </a:extLst>
          </p:cNvPr>
          <p:cNvSpPr/>
          <p:nvPr/>
        </p:nvSpPr>
        <p:spPr bwMode="auto">
          <a:xfrm>
            <a:off x="1770202" y="1993897"/>
            <a:ext cx="890257" cy="171144"/>
          </a:xfrm>
          <a:prstGeom prst="rect">
            <a:avLst/>
          </a:prstGeom>
          <a:solidFill>
            <a:srgbClr val="FF0000">
              <a:alpha val="20000"/>
            </a:srgbClr>
          </a:solidFill>
          <a:ln w="28575">
            <a:no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rPr>
              <a:t>外部連携</a:t>
            </a:r>
          </a:p>
        </p:txBody>
      </p:sp>
      <p:sp>
        <p:nvSpPr>
          <p:cNvPr id="77" name="正方形/長方形 76">
            <a:extLst>
              <a:ext uri="{FF2B5EF4-FFF2-40B4-BE49-F238E27FC236}">
                <a16:creationId xmlns:a16="http://schemas.microsoft.com/office/drawing/2014/main" id="{346C66A0-287F-4088-9C6B-EE8C25F1A2BD}"/>
              </a:ext>
            </a:extLst>
          </p:cNvPr>
          <p:cNvSpPr/>
          <p:nvPr/>
        </p:nvSpPr>
        <p:spPr bwMode="auto">
          <a:xfrm>
            <a:off x="1791980" y="2303694"/>
            <a:ext cx="926391" cy="189568"/>
          </a:xfrm>
          <a:prstGeom prst="rect">
            <a:avLst/>
          </a:prstGeom>
          <a:solidFill>
            <a:srgbClr val="00B050">
              <a:alpha val="20000"/>
            </a:srgbClr>
          </a:solidFill>
          <a:ln w="28575">
            <a:no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rPr>
              <a:t>ﾌｧｲﾙ連携</a:t>
            </a:r>
          </a:p>
        </p:txBody>
      </p:sp>
      <p:sp>
        <p:nvSpPr>
          <p:cNvPr id="89" name="正方形/長方形 88">
            <a:extLst>
              <a:ext uri="{FF2B5EF4-FFF2-40B4-BE49-F238E27FC236}">
                <a16:creationId xmlns:a16="http://schemas.microsoft.com/office/drawing/2014/main" id="{09D657CD-074F-44E8-9866-5FA69E90A443}"/>
              </a:ext>
            </a:extLst>
          </p:cNvPr>
          <p:cNvSpPr/>
          <p:nvPr/>
        </p:nvSpPr>
        <p:spPr bwMode="auto">
          <a:xfrm>
            <a:off x="8154825" y="1795974"/>
            <a:ext cx="1257659" cy="492779"/>
          </a:xfrm>
          <a:prstGeom prst="rect">
            <a:avLst/>
          </a:prstGeom>
          <a:solidFill>
            <a:schemeClr val="bg1"/>
          </a:solidFill>
          <a:ln>
            <a:solidFill>
              <a:schemeClr val="tx1"/>
            </a:solidFill>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三菱</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UFJ</a:t>
            </a: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セルフバンク</a:t>
            </a:r>
          </a:p>
        </p:txBody>
      </p:sp>
    </p:spTree>
    <p:extLst>
      <p:ext uri="{BB962C8B-B14F-4D97-AF65-F5344CB8AC3E}">
        <p14:creationId xmlns:p14="http://schemas.microsoft.com/office/powerpoint/2010/main" val="163289328"/>
      </p:ext>
    </p:extLst>
  </p:cSld>
  <p:clrMapOvr>
    <a:masterClrMapping/>
  </p:clrMapOvr>
</p:sld>
</file>

<file path=ppt/theme/theme1.xml><?xml version="1.0" encoding="utf-8"?>
<a:theme xmlns:a="http://schemas.openxmlformats.org/drawingml/2006/main" name="fx_presentation_Violet_J">
  <a:themeElements>
    <a:clrScheme name="ColorSet7">
      <a:dk1>
        <a:sysClr val="windowText" lastClr="000000"/>
      </a:dk1>
      <a:lt1>
        <a:sysClr val="window" lastClr="FFFFFF"/>
      </a:lt1>
      <a:dk2>
        <a:srgbClr val="9B2583"/>
      </a:dk2>
      <a:lt2>
        <a:srgbClr val="737373"/>
      </a:lt2>
      <a:accent1>
        <a:srgbClr val="9B2583"/>
      </a:accent1>
      <a:accent2>
        <a:srgbClr val="C37CB5"/>
      </a:accent2>
      <a:accent3>
        <a:srgbClr val="E1BEDA"/>
      </a:accent3>
      <a:accent4>
        <a:srgbClr val="E67600"/>
      </a:accent4>
      <a:accent5>
        <a:srgbClr val="F0AD66"/>
      </a:accent5>
      <a:accent6>
        <a:srgbClr val="F7D6B2"/>
      </a:accent6>
      <a:hlink>
        <a:srgbClr val="0000FF"/>
      </a:hlink>
      <a:folHlink>
        <a:srgbClr val="800080"/>
      </a:folHlink>
    </a:clrScheme>
    <a:fontScheme name="fx テンプレート　J">
      <a:majorFont>
        <a:latin typeface="HG丸ｺﾞｼｯｸM-PRO"/>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050">
            <a:alpha val="51000"/>
          </a:srgbClr>
        </a:solidFill>
        <a:ln/>
      </a:spPr>
      <a:bodyPr vert="horz" wrap="square" lIns="91440" tIns="45720" rIns="91440" bIns="45720" numCol="1" rtlCol="0" anchor="ctr" anchorCtr="0" compatLnSpc="1">
        <a:prstTxWarp prst="textNoShape">
          <a:avLst/>
        </a:prstTxWarp>
      </a:bodyPr>
      <a:lstStyle>
        <a:defPPr algn="ctr">
          <a:defRPr kumimoji="1" sz="3200" dirty="0" smtClean="0">
            <a:solidFill>
              <a:schemeClr val="bg1"/>
            </a:solidFill>
          </a:defRPr>
        </a:defPPr>
      </a:lstStyle>
      <a:style>
        <a:lnRef idx="1">
          <a:schemeClr val="accent6"/>
        </a:lnRef>
        <a:fillRef idx="3">
          <a:schemeClr val="accent6"/>
        </a:fillRef>
        <a:effectRef idx="2">
          <a:schemeClr val="accent6"/>
        </a:effectRef>
        <a:fontRef idx="minor">
          <a:schemeClr val="lt1"/>
        </a:fontRef>
      </a:style>
    </a:spDef>
    <a:lnDef>
      <a:spPr>
        <a:ln w="952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kumimoji="1" sz="1600" dirty="0" err="1" smtClean="0"/>
        </a:defPPr>
      </a:lstStyle>
    </a:txDef>
  </a:objectDefaults>
  <a:extraClrSchemeLst/>
</a:theme>
</file>

<file path=ppt/theme/theme10.xml><?xml version="1.0" encoding="utf-8"?>
<a:theme xmlns:a="http://schemas.openxmlformats.org/drawingml/2006/main" name="9_e-Japan_WG_template">
  <a:themeElements>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Japan_WG_template">
      <a:majorFont>
        <a:latin typeface="ＭＳ Ｐゴシック"/>
        <a:ea typeface="ＭＳ Ｐゴシック"/>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6200000" scaled="1"/>
          <a:tileRect/>
        </a:gradFill>
        <a:ln w="19050">
          <a:solidFill>
            <a:schemeClr val="bg2">
              <a:lumMod val="60000"/>
              <a:lumOff val="40000"/>
            </a:schemeClr>
          </a:solidFill>
          <a:headEnd type="none" w="med" len="med"/>
          <a:tailEnd type="none" w="med" len="med"/>
        </a:ln>
        <a:effectLst/>
      </a:spPr>
      <a:bodyPr/>
      <a:lstStyle>
        <a:defPPr>
          <a:defRPr>
            <a:solidFill>
              <a:schemeClr val="tx1"/>
            </a:solidFill>
            <a:latin typeface="HGS創英角ｺﾞｼｯｸUB" pitchFamily="50" charset="-128"/>
            <a:ea typeface="HGS創英角ｺﾞｼｯｸUB" pitchFamily="50" charset="-128"/>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lg" len="lg"/>
        </a:ln>
        <a:effectLst/>
      </a:spPr>
      <a:bodyPr/>
      <a:lstStyle/>
    </a:lnDef>
    <a:txDef>
      <a:spPr>
        <a:ln>
          <a:solidFill>
            <a:schemeClr val="accent1"/>
          </a:solidFill>
        </a:ln>
      </a:spPr>
      <a:bodyPr wrap="square" rtlCol="0" anchor="ctr" anchorCtr="0">
        <a:noAutofit/>
      </a:bodyPr>
      <a:lstStyle>
        <a:defPPr algn="ctr">
          <a:defRPr kumimoji="1" sz="1100" dirty="0" smtClean="0">
            <a:solidFill>
              <a:srgbClr val="000000"/>
            </a:solidFill>
          </a:defRPr>
        </a:defPPr>
      </a:lstStyle>
      <a:style>
        <a:lnRef idx="2">
          <a:schemeClr val="accent3"/>
        </a:lnRef>
        <a:fillRef idx="1">
          <a:schemeClr val="lt1"/>
        </a:fillRef>
        <a:effectRef idx="0">
          <a:schemeClr val="accent3"/>
        </a:effectRef>
        <a:fontRef idx="minor">
          <a:schemeClr val="dk1"/>
        </a:fontRef>
      </a:style>
    </a:txDef>
  </a:objectDefaults>
  <a:extraClrSchemeLst>
    <a:extraClrScheme>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Japan_WG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Japan_WG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Japan_WG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Japan_WG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Japan_WG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Japan_WG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Japan_WG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Japan_WG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Japan_WG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Japan_WG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Japan_WG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ColorSet7">
      <a:dk1>
        <a:sysClr val="windowText" lastClr="000000"/>
      </a:dk1>
      <a:lt1>
        <a:sysClr val="window" lastClr="FFFFFF"/>
      </a:lt1>
      <a:dk2>
        <a:srgbClr val="9B2583"/>
      </a:dk2>
      <a:lt2>
        <a:srgbClr val="737373"/>
      </a:lt2>
      <a:accent1>
        <a:srgbClr val="9B2583"/>
      </a:accent1>
      <a:accent2>
        <a:srgbClr val="C37CB5"/>
      </a:accent2>
      <a:accent3>
        <a:srgbClr val="E1BEDA"/>
      </a:accent3>
      <a:accent4>
        <a:srgbClr val="E67600"/>
      </a:accent4>
      <a:accent5>
        <a:srgbClr val="F0AD66"/>
      </a:accent5>
      <a:accent6>
        <a:srgbClr val="F7D6B2"/>
      </a:accent6>
      <a:hlink>
        <a:srgbClr val="0000FF"/>
      </a:hlink>
      <a:folHlink>
        <a:srgbClr val="800080"/>
      </a:folHlink>
    </a:clrScheme>
    <a:fontScheme name="fx テンプレート　J">
      <a:majorFont>
        <a:latin typeface="HG丸ｺﾞｼｯｸM-PRO"/>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ColorSet7">
      <a:dk1>
        <a:sysClr val="windowText" lastClr="000000"/>
      </a:dk1>
      <a:lt1>
        <a:sysClr val="window" lastClr="FFFFFF"/>
      </a:lt1>
      <a:dk2>
        <a:srgbClr val="9B2583"/>
      </a:dk2>
      <a:lt2>
        <a:srgbClr val="737373"/>
      </a:lt2>
      <a:accent1>
        <a:srgbClr val="9B2583"/>
      </a:accent1>
      <a:accent2>
        <a:srgbClr val="C37CB5"/>
      </a:accent2>
      <a:accent3>
        <a:srgbClr val="E1BEDA"/>
      </a:accent3>
      <a:accent4>
        <a:srgbClr val="E67600"/>
      </a:accent4>
      <a:accent5>
        <a:srgbClr val="F0AD66"/>
      </a:accent5>
      <a:accent6>
        <a:srgbClr val="F7D6B2"/>
      </a:accent6>
      <a:hlink>
        <a:srgbClr val="0000FF"/>
      </a:hlink>
      <a:folHlink>
        <a:srgbClr val="800080"/>
      </a:folHlink>
    </a:clrScheme>
    <a:fontScheme name="fx テンプレート　J">
      <a:majorFont>
        <a:latin typeface="HG丸ｺﾞｼｯｸM-PRO"/>
        <a:ea typeface="HG丸ｺﾞｼｯｸM-PRO"/>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e-Japan_WG_template">
  <a:themeElements>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Japan_WG_template">
      <a:majorFont>
        <a:latin typeface="ＭＳ Ｐゴシック"/>
        <a:ea typeface="ＭＳ Ｐゴシック"/>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6200000" scaled="1"/>
          <a:tileRect/>
        </a:gradFill>
        <a:ln w="19050">
          <a:solidFill>
            <a:schemeClr val="bg2">
              <a:lumMod val="60000"/>
              <a:lumOff val="40000"/>
            </a:schemeClr>
          </a:solidFill>
          <a:headEnd type="none" w="med" len="med"/>
          <a:tailEnd type="none" w="med" len="med"/>
        </a:ln>
        <a:effectLst/>
      </a:spPr>
      <a:bodyPr/>
      <a:lstStyle>
        <a:defPPr>
          <a:defRPr>
            <a:solidFill>
              <a:schemeClr val="tx1"/>
            </a:solidFill>
            <a:latin typeface="HGS創英角ｺﾞｼｯｸUB" pitchFamily="50" charset="-128"/>
            <a:ea typeface="HGS創英角ｺﾞｼｯｸUB" pitchFamily="50" charset="-128"/>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lg" len="lg"/>
        </a:ln>
        <a:effectLst/>
      </a:spPr>
      <a:bodyPr/>
      <a:lstStyle/>
    </a:lnDef>
    <a:txDef>
      <a:spPr>
        <a:ln>
          <a:solidFill>
            <a:schemeClr val="accent1"/>
          </a:solidFill>
        </a:ln>
      </a:spPr>
      <a:bodyPr wrap="square" rtlCol="0" anchor="ctr" anchorCtr="0">
        <a:noAutofit/>
      </a:bodyPr>
      <a:lstStyle>
        <a:defPPr algn="ctr">
          <a:defRPr kumimoji="1" sz="1100" dirty="0" smtClean="0">
            <a:solidFill>
              <a:srgbClr val="000000"/>
            </a:solidFill>
          </a:defRPr>
        </a:defPPr>
      </a:lstStyle>
      <a:style>
        <a:lnRef idx="2">
          <a:schemeClr val="accent3"/>
        </a:lnRef>
        <a:fillRef idx="1">
          <a:schemeClr val="lt1"/>
        </a:fillRef>
        <a:effectRef idx="0">
          <a:schemeClr val="accent3"/>
        </a:effectRef>
        <a:fontRef idx="minor">
          <a:schemeClr val="dk1"/>
        </a:fontRef>
      </a:style>
    </a:txDef>
  </a:objectDefaults>
  <a:extraClrSchemeLst>
    <a:extraClrScheme>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Japan_WG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Japan_WG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Japan_WG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Japan_WG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Japan_WG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Japan_WG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Japan_WG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Japan_WG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Japan_WG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Japan_WG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Japan_WG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e-Japan_WG_template">
  <a:themeElements>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Japan_WG_template">
      <a:majorFont>
        <a:latin typeface="ＭＳ Ｐゴシック"/>
        <a:ea typeface="ＭＳ Ｐゴシック"/>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6200000" scaled="1"/>
          <a:tileRect/>
        </a:gradFill>
        <a:ln w="19050">
          <a:solidFill>
            <a:schemeClr val="bg2">
              <a:lumMod val="60000"/>
              <a:lumOff val="40000"/>
            </a:schemeClr>
          </a:solidFill>
          <a:headEnd type="none" w="med" len="med"/>
          <a:tailEnd type="none" w="med" len="med"/>
        </a:ln>
        <a:effectLst/>
      </a:spPr>
      <a:bodyPr/>
      <a:lstStyle>
        <a:defPPr>
          <a:defRPr>
            <a:solidFill>
              <a:schemeClr val="tx1"/>
            </a:solidFill>
            <a:latin typeface="HGS創英角ｺﾞｼｯｸUB" pitchFamily="50" charset="-128"/>
            <a:ea typeface="HGS創英角ｺﾞｼｯｸUB" pitchFamily="50" charset="-128"/>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lg" len="lg"/>
        </a:ln>
        <a:effectLst/>
      </a:spPr>
      <a:bodyPr/>
      <a:lstStyle/>
    </a:lnDef>
    <a:txDef>
      <a:spPr>
        <a:ln>
          <a:solidFill>
            <a:schemeClr val="accent1"/>
          </a:solidFill>
        </a:ln>
      </a:spPr>
      <a:bodyPr wrap="square" rtlCol="0" anchor="ctr" anchorCtr="0">
        <a:noAutofit/>
      </a:bodyPr>
      <a:lstStyle>
        <a:defPPr algn="ctr">
          <a:defRPr kumimoji="1" sz="1100" dirty="0" smtClean="0">
            <a:solidFill>
              <a:srgbClr val="000000"/>
            </a:solidFill>
          </a:defRPr>
        </a:defPPr>
      </a:lstStyle>
      <a:style>
        <a:lnRef idx="2">
          <a:schemeClr val="accent3"/>
        </a:lnRef>
        <a:fillRef idx="1">
          <a:schemeClr val="lt1"/>
        </a:fillRef>
        <a:effectRef idx="0">
          <a:schemeClr val="accent3"/>
        </a:effectRef>
        <a:fontRef idx="minor">
          <a:schemeClr val="dk1"/>
        </a:fontRef>
      </a:style>
    </a:txDef>
  </a:objectDefaults>
  <a:extraClrSchemeLst>
    <a:extraClrScheme>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Japan_WG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Japan_WG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Japan_WG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Japan_WG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Japan_WG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Japan_WG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Japan_WG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Japan_WG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Japan_WG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Japan_WG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Japan_WG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e-Japan_WG_template">
  <a:themeElements>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Japan_WG_template">
      <a:majorFont>
        <a:latin typeface="ＭＳ Ｐゴシック"/>
        <a:ea typeface="ＭＳ Ｐゴシック"/>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6200000" scaled="1"/>
          <a:tileRect/>
        </a:gradFill>
        <a:ln w="19050">
          <a:solidFill>
            <a:schemeClr val="bg2">
              <a:lumMod val="60000"/>
              <a:lumOff val="40000"/>
            </a:schemeClr>
          </a:solidFill>
          <a:headEnd type="none" w="med" len="med"/>
          <a:tailEnd type="none" w="med" len="med"/>
        </a:ln>
        <a:effectLst/>
      </a:spPr>
      <a:bodyPr/>
      <a:lstStyle>
        <a:defPPr>
          <a:defRPr>
            <a:solidFill>
              <a:schemeClr val="tx1"/>
            </a:solidFill>
            <a:latin typeface="HGS創英角ｺﾞｼｯｸUB" pitchFamily="50" charset="-128"/>
            <a:ea typeface="HGS創英角ｺﾞｼｯｸUB" pitchFamily="50" charset="-128"/>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lg" len="lg"/>
        </a:ln>
        <a:effectLst/>
      </a:spPr>
      <a:bodyPr/>
      <a:lstStyle/>
    </a:lnDef>
    <a:txDef>
      <a:spPr>
        <a:ln>
          <a:solidFill>
            <a:schemeClr val="accent1"/>
          </a:solidFill>
        </a:ln>
      </a:spPr>
      <a:bodyPr wrap="square" rtlCol="0" anchor="ctr" anchorCtr="0">
        <a:noAutofit/>
      </a:bodyPr>
      <a:lstStyle>
        <a:defPPr algn="ctr">
          <a:defRPr kumimoji="1" sz="1100" dirty="0" smtClean="0">
            <a:solidFill>
              <a:srgbClr val="000000"/>
            </a:solidFill>
          </a:defRPr>
        </a:defPPr>
      </a:lstStyle>
      <a:style>
        <a:lnRef idx="2">
          <a:schemeClr val="accent3"/>
        </a:lnRef>
        <a:fillRef idx="1">
          <a:schemeClr val="lt1"/>
        </a:fillRef>
        <a:effectRef idx="0">
          <a:schemeClr val="accent3"/>
        </a:effectRef>
        <a:fontRef idx="minor">
          <a:schemeClr val="dk1"/>
        </a:fontRef>
      </a:style>
    </a:txDef>
  </a:objectDefaults>
  <a:extraClrSchemeLst>
    <a:extraClrScheme>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Japan_WG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Japan_WG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Japan_WG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Japan_WG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Japan_WG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Japan_WG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Japan_WG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Japan_WG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Japan_WG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Japan_WG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Japan_WG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e-Japan_WG_template">
  <a:themeElements>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Japan_WG_template">
      <a:majorFont>
        <a:latin typeface="ＭＳ Ｐゴシック"/>
        <a:ea typeface="ＭＳ Ｐゴシック"/>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6200000" scaled="1"/>
          <a:tileRect/>
        </a:gradFill>
        <a:ln w="19050">
          <a:solidFill>
            <a:schemeClr val="bg2">
              <a:lumMod val="60000"/>
              <a:lumOff val="40000"/>
            </a:schemeClr>
          </a:solidFill>
          <a:headEnd type="none" w="med" len="med"/>
          <a:tailEnd type="none" w="med" len="med"/>
        </a:ln>
        <a:effectLst/>
      </a:spPr>
      <a:bodyPr/>
      <a:lstStyle>
        <a:defPPr>
          <a:defRPr>
            <a:solidFill>
              <a:schemeClr val="tx1"/>
            </a:solidFill>
            <a:latin typeface="HGS創英角ｺﾞｼｯｸUB" pitchFamily="50" charset="-128"/>
            <a:ea typeface="HGS創英角ｺﾞｼｯｸUB" pitchFamily="50" charset="-128"/>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lg" len="lg"/>
        </a:ln>
        <a:effectLst/>
      </a:spPr>
      <a:bodyPr/>
      <a:lstStyle/>
    </a:lnDef>
    <a:txDef>
      <a:spPr>
        <a:ln>
          <a:solidFill>
            <a:schemeClr val="accent1"/>
          </a:solidFill>
        </a:ln>
      </a:spPr>
      <a:bodyPr wrap="square" rtlCol="0" anchor="ctr" anchorCtr="0">
        <a:noAutofit/>
      </a:bodyPr>
      <a:lstStyle>
        <a:defPPr algn="ctr">
          <a:defRPr kumimoji="1" sz="1100" dirty="0" smtClean="0">
            <a:solidFill>
              <a:srgbClr val="000000"/>
            </a:solidFill>
          </a:defRPr>
        </a:defPPr>
      </a:lstStyle>
      <a:style>
        <a:lnRef idx="2">
          <a:schemeClr val="accent3"/>
        </a:lnRef>
        <a:fillRef idx="1">
          <a:schemeClr val="lt1"/>
        </a:fillRef>
        <a:effectRef idx="0">
          <a:schemeClr val="accent3"/>
        </a:effectRef>
        <a:fontRef idx="minor">
          <a:schemeClr val="dk1"/>
        </a:fontRef>
      </a:style>
    </a:txDef>
  </a:objectDefaults>
  <a:extraClrSchemeLst>
    <a:extraClrScheme>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Japan_WG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Japan_WG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Japan_WG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Japan_WG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Japan_WG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Japan_WG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Japan_WG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Japan_WG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Japan_WG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Japan_WG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Japan_WG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e-Japan_WG_template">
  <a:themeElements>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Japan_WG_template">
      <a:majorFont>
        <a:latin typeface="ＭＳ Ｐゴシック"/>
        <a:ea typeface="ＭＳ Ｐゴシック"/>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6200000" scaled="1"/>
          <a:tileRect/>
        </a:gradFill>
        <a:ln w="19050">
          <a:solidFill>
            <a:schemeClr val="bg2">
              <a:lumMod val="60000"/>
              <a:lumOff val="40000"/>
            </a:schemeClr>
          </a:solidFill>
          <a:headEnd type="none" w="med" len="med"/>
          <a:tailEnd type="none" w="med" len="med"/>
        </a:ln>
        <a:effectLst/>
      </a:spPr>
      <a:bodyPr/>
      <a:lstStyle>
        <a:defPPr>
          <a:defRPr>
            <a:solidFill>
              <a:schemeClr val="tx1"/>
            </a:solidFill>
            <a:latin typeface="HGS創英角ｺﾞｼｯｸUB" pitchFamily="50" charset="-128"/>
            <a:ea typeface="HGS創英角ｺﾞｼｯｸUB" pitchFamily="50" charset="-128"/>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lg" len="lg"/>
        </a:ln>
        <a:effectLst/>
      </a:spPr>
      <a:bodyPr/>
      <a:lstStyle/>
    </a:lnDef>
    <a:txDef>
      <a:spPr>
        <a:ln>
          <a:solidFill>
            <a:schemeClr val="accent1"/>
          </a:solidFill>
        </a:ln>
      </a:spPr>
      <a:bodyPr wrap="square" rtlCol="0" anchor="ctr" anchorCtr="0">
        <a:noAutofit/>
      </a:bodyPr>
      <a:lstStyle>
        <a:defPPr algn="ctr">
          <a:defRPr kumimoji="1" sz="1100" dirty="0" smtClean="0">
            <a:solidFill>
              <a:srgbClr val="000000"/>
            </a:solidFill>
          </a:defRPr>
        </a:defPPr>
      </a:lstStyle>
      <a:style>
        <a:lnRef idx="2">
          <a:schemeClr val="accent3"/>
        </a:lnRef>
        <a:fillRef idx="1">
          <a:schemeClr val="lt1"/>
        </a:fillRef>
        <a:effectRef idx="0">
          <a:schemeClr val="accent3"/>
        </a:effectRef>
        <a:fontRef idx="minor">
          <a:schemeClr val="dk1"/>
        </a:fontRef>
      </a:style>
    </a:txDef>
  </a:objectDefaults>
  <a:extraClrSchemeLst>
    <a:extraClrScheme>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Japan_WG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Japan_WG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Japan_WG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Japan_WG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Japan_WG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Japan_WG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Japan_WG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Japan_WG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Japan_WG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Japan_WG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Japan_WG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e-Japan_WG_template">
  <a:themeElements>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Japan_WG_template">
      <a:majorFont>
        <a:latin typeface="ＭＳ Ｐゴシック"/>
        <a:ea typeface="ＭＳ Ｐゴシック"/>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6200000" scaled="1"/>
          <a:tileRect/>
        </a:gradFill>
        <a:ln w="19050">
          <a:solidFill>
            <a:schemeClr val="bg2">
              <a:lumMod val="60000"/>
              <a:lumOff val="40000"/>
            </a:schemeClr>
          </a:solidFill>
          <a:headEnd type="none" w="med" len="med"/>
          <a:tailEnd type="none" w="med" len="med"/>
        </a:ln>
        <a:effectLst/>
      </a:spPr>
      <a:bodyPr/>
      <a:lstStyle>
        <a:defPPr>
          <a:defRPr>
            <a:solidFill>
              <a:schemeClr val="tx1"/>
            </a:solidFill>
            <a:latin typeface="HGS創英角ｺﾞｼｯｸUB" pitchFamily="50" charset="-128"/>
            <a:ea typeface="HGS創英角ｺﾞｼｯｸUB" pitchFamily="50" charset="-128"/>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lg" len="lg"/>
        </a:ln>
        <a:effectLst/>
      </a:spPr>
      <a:bodyPr/>
      <a:lstStyle/>
    </a:lnDef>
    <a:txDef>
      <a:spPr>
        <a:ln>
          <a:solidFill>
            <a:schemeClr val="accent1"/>
          </a:solidFill>
        </a:ln>
      </a:spPr>
      <a:bodyPr wrap="square" rtlCol="0" anchor="ctr" anchorCtr="0">
        <a:noAutofit/>
      </a:bodyPr>
      <a:lstStyle>
        <a:defPPr algn="ctr">
          <a:defRPr kumimoji="1" sz="1100" dirty="0" smtClean="0">
            <a:solidFill>
              <a:srgbClr val="000000"/>
            </a:solidFill>
          </a:defRPr>
        </a:defPPr>
      </a:lstStyle>
      <a:style>
        <a:lnRef idx="2">
          <a:schemeClr val="accent3"/>
        </a:lnRef>
        <a:fillRef idx="1">
          <a:schemeClr val="lt1"/>
        </a:fillRef>
        <a:effectRef idx="0">
          <a:schemeClr val="accent3"/>
        </a:effectRef>
        <a:fontRef idx="minor">
          <a:schemeClr val="dk1"/>
        </a:fontRef>
      </a:style>
    </a:txDef>
  </a:objectDefaults>
  <a:extraClrSchemeLst>
    <a:extraClrScheme>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Japan_WG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Japan_WG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Japan_WG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Japan_WG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Japan_WG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Japan_WG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Japan_WG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Japan_WG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Japan_WG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Japan_WG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Japan_WG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e-Japan_WG_template">
  <a:themeElements>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Japan_WG_template">
      <a:majorFont>
        <a:latin typeface="ＭＳ Ｐゴシック"/>
        <a:ea typeface="ＭＳ Ｐゴシック"/>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6200000" scaled="1"/>
          <a:tileRect/>
        </a:gradFill>
        <a:ln w="19050">
          <a:solidFill>
            <a:schemeClr val="bg2">
              <a:lumMod val="60000"/>
              <a:lumOff val="40000"/>
            </a:schemeClr>
          </a:solidFill>
          <a:headEnd type="none" w="med" len="med"/>
          <a:tailEnd type="none" w="med" len="med"/>
        </a:ln>
        <a:effectLst/>
      </a:spPr>
      <a:bodyPr/>
      <a:lstStyle>
        <a:defPPr>
          <a:defRPr>
            <a:solidFill>
              <a:schemeClr val="tx1"/>
            </a:solidFill>
            <a:latin typeface="HGS創英角ｺﾞｼｯｸUB" pitchFamily="50" charset="-128"/>
            <a:ea typeface="HGS創英角ｺﾞｼｯｸUB" pitchFamily="50" charset="-128"/>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lg" len="lg"/>
        </a:ln>
        <a:effectLst/>
      </a:spPr>
      <a:bodyPr/>
      <a:lstStyle/>
    </a:lnDef>
    <a:txDef>
      <a:spPr>
        <a:ln>
          <a:solidFill>
            <a:schemeClr val="accent1"/>
          </a:solidFill>
        </a:ln>
      </a:spPr>
      <a:bodyPr wrap="square" rtlCol="0" anchor="ctr" anchorCtr="0">
        <a:noAutofit/>
      </a:bodyPr>
      <a:lstStyle>
        <a:defPPr algn="ctr">
          <a:defRPr kumimoji="1" sz="1100" dirty="0" smtClean="0">
            <a:solidFill>
              <a:srgbClr val="000000"/>
            </a:solidFill>
          </a:defRPr>
        </a:defPPr>
      </a:lstStyle>
      <a:style>
        <a:lnRef idx="2">
          <a:schemeClr val="accent3"/>
        </a:lnRef>
        <a:fillRef idx="1">
          <a:schemeClr val="lt1"/>
        </a:fillRef>
        <a:effectRef idx="0">
          <a:schemeClr val="accent3"/>
        </a:effectRef>
        <a:fontRef idx="minor">
          <a:schemeClr val="dk1"/>
        </a:fontRef>
      </a:style>
    </a:txDef>
  </a:objectDefaults>
  <a:extraClrSchemeLst>
    <a:extraClrScheme>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Japan_WG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Japan_WG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Japan_WG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Japan_WG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Japan_WG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Japan_WG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Japan_WG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Japan_WG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Japan_WG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Japan_WG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Japan_WG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_e-Japan_WG_template">
  <a:themeElements>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Japan_WG_template">
      <a:majorFont>
        <a:latin typeface="ＭＳ Ｐゴシック"/>
        <a:ea typeface="ＭＳ Ｐゴシック"/>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6200000" scaled="1"/>
          <a:tileRect/>
        </a:gradFill>
        <a:ln w="19050">
          <a:solidFill>
            <a:schemeClr val="bg2">
              <a:lumMod val="60000"/>
              <a:lumOff val="40000"/>
            </a:schemeClr>
          </a:solidFill>
          <a:headEnd type="none" w="med" len="med"/>
          <a:tailEnd type="none" w="med" len="med"/>
        </a:ln>
        <a:effectLst/>
      </a:spPr>
      <a:bodyPr/>
      <a:lstStyle>
        <a:defPPr>
          <a:defRPr>
            <a:solidFill>
              <a:schemeClr val="tx1"/>
            </a:solidFill>
            <a:latin typeface="HGS創英角ｺﾞｼｯｸUB" pitchFamily="50" charset="-128"/>
            <a:ea typeface="HGS創英角ｺﾞｼｯｸUB" pitchFamily="50" charset="-128"/>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lg" len="lg"/>
        </a:ln>
        <a:effectLst/>
      </a:spPr>
      <a:bodyPr/>
      <a:lstStyle/>
    </a:lnDef>
    <a:txDef>
      <a:spPr>
        <a:ln>
          <a:solidFill>
            <a:schemeClr val="accent1"/>
          </a:solidFill>
        </a:ln>
      </a:spPr>
      <a:bodyPr wrap="square" rtlCol="0" anchor="ctr" anchorCtr="0">
        <a:noAutofit/>
      </a:bodyPr>
      <a:lstStyle>
        <a:defPPr algn="ctr">
          <a:defRPr kumimoji="1" sz="1100" dirty="0" smtClean="0">
            <a:solidFill>
              <a:srgbClr val="000000"/>
            </a:solidFill>
          </a:defRPr>
        </a:defPPr>
      </a:lstStyle>
      <a:style>
        <a:lnRef idx="2">
          <a:schemeClr val="accent3"/>
        </a:lnRef>
        <a:fillRef idx="1">
          <a:schemeClr val="lt1"/>
        </a:fillRef>
        <a:effectRef idx="0">
          <a:schemeClr val="accent3"/>
        </a:effectRef>
        <a:fontRef idx="minor">
          <a:schemeClr val="dk1"/>
        </a:fontRef>
      </a:style>
    </a:txDef>
  </a:objectDefaults>
  <a:extraClrSchemeLst>
    <a:extraClrScheme>
      <a:clrScheme name="e-Japan_W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Japan_WG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Japan_WG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Japan_WG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Japan_WG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Japan_WG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Japan_WG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Japan_WG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Japan_WG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Japan_WG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Japan_WG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Japan_WG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fx_presentation_Violet_J</Template>
  <TotalTime>10629</TotalTime>
  <Words>704</Words>
  <Application>Microsoft Office PowerPoint</Application>
  <PresentationFormat>ユーザー設定</PresentationFormat>
  <Paragraphs>181</Paragraphs>
  <Slides>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10</vt:i4>
      </vt:variant>
      <vt:variant>
        <vt:lpstr>スライド タイトル</vt:lpstr>
      </vt:variant>
      <vt:variant>
        <vt:i4>3</vt:i4>
      </vt:variant>
    </vt:vector>
  </HeadingPairs>
  <TitlesOfParts>
    <vt:vector size="22" baseType="lpstr">
      <vt:lpstr>Arial Unicode MS</vt:lpstr>
      <vt:lpstr>HGP創英角ｺﾞｼｯｸUB</vt:lpstr>
      <vt:lpstr>HGS創英角ｺﾞｼｯｸUB</vt:lpstr>
      <vt:lpstr>HG丸ｺﾞｼｯｸM-PRO</vt:lpstr>
      <vt:lpstr>ＭＳ Ｐゴシック</vt:lpstr>
      <vt:lpstr>Museo Sans For Dell</vt:lpstr>
      <vt:lpstr>メイリオ</vt:lpstr>
      <vt:lpstr>Arial</vt:lpstr>
      <vt:lpstr>Arial Black</vt:lpstr>
      <vt:lpstr>fx_presentation_Violet_J</vt:lpstr>
      <vt:lpstr>2_e-Japan_WG_template</vt:lpstr>
      <vt:lpstr>3_e-Japan_WG_template</vt:lpstr>
      <vt:lpstr>1_e-Japan_WG_template</vt:lpstr>
      <vt:lpstr>4_e-Japan_WG_template</vt:lpstr>
      <vt:lpstr>5_e-Japan_WG_template</vt:lpstr>
      <vt:lpstr>6_e-Japan_WG_template</vt:lpstr>
      <vt:lpstr>7_e-Japan_WG_template</vt:lpstr>
      <vt:lpstr>8_e-Japan_WG_template</vt:lpstr>
      <vt:lpstr>9_e-Japan_WG_template</vt:lpstr>
      <vt:lpstr>外部連携資料</vt:lpstr>
      <vt:lpstr>新システム概要図（提案時）</vt:lpstr>
      <vt:lpstr>新システム概要図（要件定義結果反映）</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スライドタイトル 32pt Office 2007テンプレート</dc:title>
  <dc:creator>fxY3e21</dc:creator>
  <cp:lastModifiedBy>西村俊行</cp:lastModifiedBy>
  <cp:revision>786</cp:revision>
  <cp:lastPrinted>2017-08-25T11:23:02Z</cp:lastPrinted>
  <dcterms:created xsi:type="dcterms:W3CDTF">2014-03-31T01:39:28Z</dcterms:created>
  <dcterms:modified xsi:type="dcterms:W3CDTF">2017-11-02T01:58:20Z</dcterms:modified>
</cp:coreProperties>
</file>